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95" r:id="rId5"/>
    <p:sldId id="299" r:id="rId6"/>
    <p:sldId id="258" r:id="rId7"/>
    <p:sldId id="394" r:id="rId8"/>
    <p:sldId id="392" r:id="rId9"/>
    <p:sldId id="416" r:id="rId10"/>
    <p:sldId id="395" r:id="rId11"/>
    <p:sldId id="259" r:id="rId12"/>
    <p:sldId id="256" r:id="rId13"/>
    <p:sldId id="260" r:id="rId14"/>
    <p:sldId id="261" r:id="rId15"/>
    <p:sldId id="406" r:id="rId16"/>
    <p:sldId id="397" r:id="rId17"/>
    <p:sldId id="263" r:id="rId18"/>
    <p:sldId id="264" r:id="rId19"/>
    <p:sldId id="265" r:id="rId20"/>
    <p:sldId id="266" r:id="rId21"/>
    <p:sldId id="403" r:id="rId22"/>
    <p:sldId id="408" r:id="rId23"/>
    <p:sldId id="315" r:id="rId24"/>
    <p:sldId id="409" r:id="rId25"/>
    <p:sldId id="410" r:id="rId26"/>
    <p:sldId id="411" r:id="rId27"/>
    <p:sldId id="412" r:id="rId28"/>
    <p:sldId id="413" r:id="rId29"/>
    <p:sldId id="415" r:id="rId30"/>
    <p:sldId id="396" r:id="rId31"/>
    <p:sldId id="419" r:id="rId32"/>
    <p:sldId id="418" r:id="rId33"/>
    <p:sldId id="329" r:id="rId34"/>
  </p:sldIdLst>
  <p:sldSz cx="9144000" cy="5143500" type="screen16x9"/>
  <p:notesSz cx="6794500" cy="9906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EBAF6F-1EFD-803F-1161-E72202560DD2}" name="Amanda Borja" initials="AB" userId="S::Amanda.borja@ebp-us.com::0cabf1ea-188a-40dd-b303-29a6250abda4" providerId="AD"/>
  <p188:author id="{3863F794-C470-3115-8C15-439A6F263DC1}" name="Patricia Müller" initials="PM" userId="S::pm@tbsagency.com::090d087f-5016-4223-92ec-121d07804a2e" providerId="AD"/>
  <p188:author id="{42FF86B0-E595-D68E-6F72-6049259B3BCA}" name="Daniel Erdin" initials="DE" userId="S::de@tbsagency.com::484a0b7a-8d3b-4378-8a55-f822002dee07" providerId="AD"/>
  <p188:author id="{97E7D9FD-8D54-6E2D-6107-C75B758440B0}" name="Jane Haines" initials="JH" userId="S::jane.haines@ebp-us.com::e6743b7a-54e0-444a-9ba2-aef597145e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5652"/>
    <a:srgbClr val="96878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CAE4AB-8AAD-452B-A48F-7D196C4164AA}" v="424" dt="2026-08-28T16:08:39.044"/>
  </p1510:revLst>
</p1510:revInfo>
</file>

<file path=ppt/tableStyles.xml><?xml version="1.0" encoding="utf-8"?>
<a:tblStyleLst xmlns:a="http://schemas.openxmlformats.org/drawingml/2006/main" def="{CA20E951-F767-40FB-8981-BDCADE0C3650}">
  <a:tblStyle styleId="{CA20E951-F767-40FB-8981-BDCADE0C3650}" styleName="EBP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19050" cmpd="sng">
              <a:solidFill>
                <a:schemeClr val="dk1"/>
              </a:solidFill>
            </a:ln>
          </a:bottom>
          <a:insideH>
            <a:ln w="9525" cmpd="sng">
              <a:solidFill>
                <a:schemeClr val="dk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</a:tcStyle>
    </a:wholeTbl>
    <a:firstCol>
      <a:tcTxStyle b="on">
        <a:fontRef idx="major"/>
        <a:schemeClr val="dk1"/>
      </a:tcTxStyle>
      <a:tcStyle>
        <a:tcBdr/>
      </a:tcStyle>
    </a:firstCol>
    <a:lastRow>
      <a:tcTxStyle b="on">
        <a:fontRef idx="major"/>
        <a:schemeClr val="dk1"/>
      </a:tcTxStyle>
      <a:tcStyle>
        <a:tcBdr/>
      </a:tcStyle>
    </a:lastRow>
    <a:firstRow>
      <a:tcTxStyle b="on">
        <a:fontRef idx="major"/>
        <a:schemeClr val="dk1"/>
      </a:tcTxStyle>
      <a:tcStyle>
        <a:tcBdr>
          <a:bottom>
            <a:ln w="19050" cmpd="sng">
              <a:solidFill>
                <a:schemeClr val="dk1"/>
              </a:solidFill>
            </a:ln>
          </a:bottom>
        </a:tcBdr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57"/>
  </p:normalViewPr>
  <p:slideViewPr>
    <p:cSldViewPr snapToGrid="0" showGuides="1">
      <p:cViewPr varScale="1">
        <p:scale>
          <a:sx n="88" d="100"/>
          <a:sy n="88" d="100"/>
        </p:scale>
        <p:origin x="612" y="68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-445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18" d="100"/>
          <a:sy n="118" d="100"/>
        </p:scale>
        <p:origin x="403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Haines" userId="e6743b7a-54e0-444a-9ba2-aef597145e11" providerId="ADAL" clId="{30FE6ED9-E148-4A3E-A0E6-5C68CB7E8A3D}"/>
    <pc:docChg chg="undo custSel addSld delSld modSld sldOrd">
      <pc:chgData name="Jane Haines" userId="e6743b7a-54e0-444a-9ba2-aef597145e11" providerId="ADAL" clId="{30FE6ED9-E148-4A3E-A0E6-5C68CB7E8A3D}" dt="2026-08-28T16:16:00.878" v="11281" actId="47"/>
      <pc:docMkLst>
        <pc:docMk/>
      </pc:docMkLst>
      <pc:sldChg chg="addSp modSp add mod">
        <pc:chgData name="Jane Haines" userId="e6743b7a-54e0-444a-9ba2-aef597145e11" providerId="ADAL" clId="{30FE6ED9-E148-4A3E-A0E6-5C68CB7E8A3D}" dt="2026-08-28T15:05:44.908" v="9509" actId="2711"/>
        <pc:sldMkLst>
          <pc:docMk/>
          <pc:sldMk cId="597730528" sldId="256"/>
        </pc:sldMkLst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2" creationId="{4E7E70A1-585F-4F8B-A56D-55F389AF9240}"/>
          </ac:spMkLst>
        </pc:spChg>
        <pc:spChg chg="mod">
          <ac:chgData name="Jane Haines" userId="e6743b7a-54e0-444a-9ba2-aef597145e11" providerId="ADAL" clId="{30FE6ED9-E148-4A3E-A0E6-5C68CB7E8A3D}" dt="2026-08-18T15:32:12.479" v="1030" actId="1076"/>
          <ac:spMkLst>
            <pc:docMk/>
            <pc:sldMk cId="597730528" sldId="256"/>
            <ac:spMk id="3" creationId="{1F4D8EC9-50E8-4FCB-97E9-44D6878287FE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4" creationId="{0DAC5F34-0AB5-4F9C-934F-4E9838F9A6E1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5" creationId="{21A239B0-BAAD-47D7-A6D4-14F20B5E0F2C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6" creationId="{8ED230FB-CDCC-49A2-84CF-76780EA302D7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7" creationId="{DA6C58E7-2F47-46A7-81D8-EE5CA0220CD2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8" creationId="{3CC01784-7BFA-4432-B9F8-2FA4E524E43E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9" creationId="{7365CCC3-4BB1-49D6-B124-1FDAA7D86B01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10" creationId="{1DFC44C4-A76F-4853-90CE-F8AA069B02E5}"/>
          </ac:spMkLst>
        </pc:spChg>
        <pc:spChg chg="mod">
          <ac:chgData name="Jane Haines" userId="e6743b7a-54e0-444a-9ba2-aef597145e11" providerId="ADAL" clId="{30FE6ED9-E148-4A3E-A0E6-5C68CB7E8A3D}" dt="2026-08-18T15:36:05.145" v="1084" actId="20577"/>
          <ac:spMkLst>
            <pc:docMk/>
            <pc:sldMk cId="597730528" sldId="256"/>
            <ac:spMk id="11" creationId="{A2EC87B7-8BF7-4E3F-85FA-E8318C63C5C4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12" creationId="{27C3B81B-7CEF-49DE-8B13-EED3279ECCD3}"/>
          </ac:spMkLst>
        </pc:spChg>
        <pc:spChg chg="mod">
          <ac:chgData name="Jane Haines" userId="e6743b7a-54e0-444a-9ba2-aef597145e11" providerId="ADAL" clId="{30FE6ED9-E148-4A3E-A0E6-5C68CB7E8A3D}" dt="2026-08-28T15:05:44.908" v="9509" actId="2711"/>
          <ac:spMkLst>
            <pc:docMk/>
            <pc:sldMk cId="597730528" sldId="256"/>
            <ac:spMk id="13" creationId="{9134A196-102B-4FFD-962F-8C6B2499597E}"/>
          </ac:spMkLst>
        </pc:spChg>
        <pc:spChg chg="add">
          <ac:chgData name="Jane Haines" userId="e6743b7a-54e0-444a-9ba2-aef597145e11" providerId="ADAL" clId="{30FE6ED9-E148-4A3E-A0E6-5C68CB7E8A3D}" dt="2026-08-18T15:32:19.634" v="1032" actId="22"/>
          <ac:spMkLst>
            <pc:docMk/>
            <pc:sldMk cId="597730528" sldId="256"/>
            <ac:spMk id="15" creationId="{E91E4D41-526D-8944-F519-5A768D471656}"/>
          </ac:spMkLst>
        </pc:spChg>
      </pc:sldChg>
      <pc:sldChg chg="modSp add del mod">
        <pc:chgData name="Jane Haines" userId="e6743b7a-54e0-444a-9ba2-aef597145e11" providerId="ADAL" clId="{30FE6ED9-E148-4A3E-A0E6-5C68CB7E8A3D}" dt="2026-08-28T15:00:48.463" v="9485" actId="2711"/>
        <pc:sldMkLst>
          <pc:docMk/>
          <pc:sldMk cId="0" sldId="258"/>
        </pc:sldMkLst>
        <pc:spChg chg="mod">
          <ac:chgData name="Jane Haines" userId="e6743b7a-54e0-444a-9ba2-aef597145e11" providerId="ADAL" clId="{30FE6ED9-E148-4A3E-A0E6-5C68CB7E8A3D}" dt="2026-08-28T15:00:27.338" v="9478" actId="14100"/>
          <ac:spMkLst>
            <pc:docMk/>
            <pc:sldMk cId="0" sldId="258"/>
            <ac:spMk id="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30.166" v="9479" actId="14100"/>
          <ac:spMkLst>
            <pc:docMk/>
            <pc:sldMk cId="0" sldId="258"/>
            <ac:spMk id="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24.586" v="9477" actId="2711"/>
          <ac:spMkLst>
            <pc:docMk/>
            <pc:sldMk cId="0" sldId="258"/>
            <ac:spMk id="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32.060" v="9480" actId="14100"/>
          <ac:spMkLst>
            <pc:docMk/>
            <pc:sldMk cId="0" sldId="258"/>
            <ac:spMk id="1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35.404" v="9481" actId="14100"/>
          <ac:spMkLst>
            <pc:docMk/>
            <pc:sldMk cId="0" sldId="258"/>
            <ac:spMk id="11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44.902" v="9484" actId="2711"/>
          <ac:spMkLst>
            <pc:docMk/>
            <pc:sldMk cId="0" sldId="258"/>
            <ac:spMk id="12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37.476" v="9482" actId="14100"/>
          <ac:spMkLst>
            <pc:docMk/>
            <pc:sldMk cId="0" sldId="258"/>
            <ac:spMk id="13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40.167" v="9483" actId="14100"/>
          <ac:spMkLst>
            <pc:docMk/>
            <pc:sldMk cId="0" sldId="258"/>
            <ac:spMk id="14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0:48.463" v="9485" actId="2711"/>
          <ac:spMkLst>
            <pc:docMk/>
            <pc:sldMk cId="0" sldId="258"/>
            <ac:spMk id="1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4:00:31.768" v="5680" actId="2711"/>
          <ac:spMkLst>
            <pc:docMk/>
            <pc:sldMk cId="0" sldId="258"/>
            <ac:spMk id="16" creationId="{00000000-0000-0000-0000-000000000000}"/>
          </ac:spMkLst>
        </pc:spChg>
      </pc:sldChg>
      <pc:sldChg chg="modSp add mod ord">
        <pc:chgData name="Jane Haines" userId="e6743b7a-54e0-444a-9ba2-aef597145e11" providerId="ADAL" clId="{30FE6ED9-E148-4A3E-A0E6-5C68CB7E8A3D}" dt="2026-08-28T15:39:09.620" v="9879" actId="14100"/>
        <pc:sldMkLst>
          <pc:docMk/>
          <pc:sldMk cId="0" sldId="259"/>
        </pc:sldMkLst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38:44.283" v="9874" actId="403"/>
          <ac:spMkLst>
            <pc:docMk/>
            <pc:sldMk cId="0" sldId="259"/>
            <ac:spMk id="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38:48.681" v="9875" actId="403"/>
          <ac:spMkLst>
            <pc:docMk/>
            <pc:sldMk cId="0" sldId="259"/>
            <ac:spMk id="1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11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38:51.022" v="9876" actId="403"/>
          <ac:spMkLst>
            <pc:docMk/>
            <pc:sldMk cId="0" sldId="259"/>
            <ac:spMk id="12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13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38:53.372" v="9877" actId="403"/>
          <ac:spMkLst>
            <pc:docMk/>
            <pc:sldMk cId="0" sldId="259"/>
            <ac:spMk id="14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1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38:55.746" v="9878" actId="403"/>
          <ac:spMkLst>
            <pc:docMk/>
            <pc:sldMk cId="0" sldId="259"/>
            <ac:spMk id="16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04:54.283" v="9500" actId="1076"/>
          <ac:spMkLst>
            <pc:docMk/>
            <pc:sldMk cId="0" sldId="259"/>
            <ac:spMk id="18" creationId="{44055DDA-B795-79B7-BD03-EE88E71E5305}"/>
          </ac:spMkLst>
        </pc:spChg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20" creationId="{2937C820-DB0D-24BD-ACCD-2C048EF558B8}"/>
          </ac:spMkLst>
        </pc:spChg>
        <pc:spChg chg="mod">
          <ac:chgData name="Jane Haines" userId="e6743b7a-54e0-444a-9ba2-aef597145e11" providerId="ADAL" clId="{30FE6ED9-E148-4A3E-A0E6-5C68CB7E8A3D}" dt="2026-08-18T17:53:55.404" v="4361" actId="2711"/>
          <ac:spMkLst>
            <pc:docMk/>
            <pc:sldMk cId="0" sldId="259"/>
            <ac:spMk id="21" creationId="{12B72969-401A-ACA2-083F-9868CAC95528}"/>
          </ac:spMkLst>
        </pc:spChg>
        <pc:graphicFrameChg chg="mod">
          <ac:chgData name="Jane Haines" userId="e6743b7a-54e0-444a-9ba2-aef597145e11" providerId="ADAL" clId="{30FE6ED9-E148-4A3E-A0E6-5C68CB7E8A3D}" dt="2026-08-28T15:39:09.620" v="9879" actId="14100"/>
          <ac:graphicFrameMkLst>
            <pc:docMk/>
            <pc:sldMk cId="0" sldId="259"/>
            <ac:graphicFrameMk id="17" creationId="{00000000-0000-0000-0000-000000000000}"/>
          </ac:graphicFrameMkLst>
        </pc:graphicFrameChg>
      </pc:sldChg>
      <pc:sldChg chg="addSp delSp modSp add mod">
        <pc:chgData name="Jane Haines" userId="e6743b7a-54e0-444a-9ba2-aef597145e11" providerId="ADAL" clId="{30FE6ED9-E148-4A3E-A0E6-5C68CB7E8A3D}" dt="2026-08-28T15:10:09.349" v="9511" actId="2711"/>
        <pc:sldMkLst>
          <pc:docMk/>
          <pc:sldMk cId="0" sldId="260"/>
        </pc:sldMkLst>
        <pc:spChg chg="mod">
          <ac:chgData name="Jane Haines" userId="e6743b7a-54e0-444a-9ba2-aef597145e11" providerId="ADAL" clId="{30FE6ED9-E148-4A3E-A0E6-5C68CB7E8A3D}" dt="2026-08-28T15:10:01.352" v="9510" actId="2711"/>
          <ac:spMkLst>
            <pc:docMk/>
            <pc:sldMk cId="0" sldId="260"/>
            <ac:spMk id="10" creationId="{033320C8-F292-0CB2-F247-9FB5A1D0CFBA}"/>
          </ac:spMkLst>
        </pc:spChg>
        <pc:spChg chg="mod">
          <ac:chgData name="Jane Haines" userId="e6743b7a-54e0-444a-9ba2-aef597145e11" providerId="ADAL" clId="{30FE6ED9-E148-4A3E-A0E6-5C68CB7E8A3D}" dt="2026-08-28T15:10:01.352" v="9510" actId="2711"/>
          <ac:spMkLst>
            <pc:docMk/>
            <pc:sldMk cId="0" sldId="260"/>
            <ac:spMk id="12" creationId="{65BF69E0-ECC3-1886-290C-A1DBB1F46769}"/>
          </ac:spMkLst>
        </pc:spChg>
        <pc:graphicFrameChg chg="add mod">
          <ac:chgData name="Jane Haines" userId="e6743b7a-54e0-444a-9ba2-aef597145e11" providerId="ADAL" clId="{30FE6ED9-E148-4A3E-A0E6-5C68CB7E8A3D}" dt="2026-08-28T15:10:01.352" v="9510" actId="2711"/>
          <ac:graphicFrameMkLst>
            <pc:docMk/>
            <pc:sldMk cId="0" sldId="260"/>
            <ac:graphicFrameMk id="3" creationId="{9746194B-1BD6-8938-58F2-43C1C73DE1D6}"/>
          </ac:graphicFrameMkLst>
        </pc:graphicFrameChg>
        <pc:graphicFrameChg chg="mod">
          <ac:chgData name="Jane Haines" userId="e6743b7a-54e0-444a-9ba2-aef597145e11" providerId="ADAL" clId="{30FE6ED9-E148-4A3E-A0E6-5C68CB7E8A3D}" dt="2026-08-28T15:10:09.349" v="9511" actId="2711"/>
          <ac:graphicFrameMkLst>
            <pc:docMk/>
            <pc:sldMk cId="0" sldId="260"/>
            <ac:graphicFrameMk id="7" creationId="{00000000-0000-0000-0000-000000000000}"/>
          </ac:graphicFrameMkLst>
        </pc:graphicFrameChg>
      </pc:sldChg>
      <pc:sldChg chg="delSp modSp add mod">
        <pc:chgData name="Jane Haines" userId="e6743b7a-54e0-444a-9ba2-aef597145e11" providerId="ADAL" clId="{30FE6ED9-E148-4A3E-A0E6-5C68CB7E8A3D}" dt="2026-08-28T15:39:31.508" v="9882" actId="1076"/>
        <pc:sldMkLst>
          <pc:docMk/>
          <pc:sldMk cId="0" sldId="261"/>
        </pc:sldMkLst>
        <pc:spChg chg="mod">
          <ac:chgData name="Jane Haines" userId="e6743b7a-54e0-444a-9ba2-aef597145e11" providerId="ADAL" clId="{30FE6ED9-E148-4A3E-A0E6-5C68CB7E8A3D}" dt="2026-08-28T15:10:20.009" v="9512" actId="2711"/>
          <ac:spMkLst>
            <pc:docMk/>
            <pc:sldMk cId="0" sldId="261"/>
            <ac:spMk id="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20.009" v="9512" actId="2711"/>
          <ac:spMkLst>
            <pc:docMk/>
            <pc:sldMk cId="0" sldId="261"/>
            <ac:spMk id="17" creationId="{DE72549D-69B3-8384-F734-6DAB721E02A5}"/>
          </ac:spMkLst>
        </pc:spChg>
        <pc:spChg chg="mod">
          <ac:chgData name="Jane Haines" userId="e6743b7a-54e0-444a-9ba2-aef597145e11" providerId="ADAL" clId="{30FE6ED9-E148-4A3E-A0E6-5C68CB7E8A3D}" dt="2026-08-28T15:10:20.009" v="9512" actId="2711"/>
          <ac:spMkLst>
            <pc:docMk/>
            <pc:sldMk cId="0" sldId="261"/>
            <ac:spMk id="19" creationId="{DF356E78-F264-6EDE-DDFB-BE9700DF34DC}"/>
          </ac:spMkLst>
        </pc:spChg>
        <pc:graphicFrameChg chg="mod">
          <ac:chgData name="Jane Haines" userId="e6743b7a-54e0-444a-9ba2-aef597145e11" providerId="ADAL" clId="{30FE6ED9-E148-4A3E-A0E6-5C68CB7E8A3D}" dt="2026-08-28T15:39:31.508" v="9882" actId="1076"/>
          <ac:graphicFrameMkLst>
            <pc:docMk/>
            <pc:sldMk cId="0" sldId="261"/>
            <ac:graphicFrameMk id="7" creationId="{00000000-0000-0000-0000-000000000000}"/>
          </ac:graphicFrameMkLst>
        </pc:graphicFrameChg>
      </pc:sldChg>
      <pc:sldChg chg="delSp modSp add mod">
        <pc:chgData name="Jane Haines" userId="e6743b7a-54e0-444a-9ba2-aef597145e11" providerId="ADAL" clId="{30FE6ED9-E148-4A3E-A0E6-5C68CB7E8A3D}" dt="2026-08-28T15:27:43.841" v="9670" actId="14100"/>
        <pc:sldMkLst>
          <pc:docMk/>
          <pc:sldMk cId="0" sldId="263"/>
        </pc:sldMkLst>
        <pc:spChg chg="mod">
          <ac:chgData name="Jane Haines" userId="e6743b7a-54e0-444a-9ba2-aef597145e11" providerId="ADAL" clId="{30FE6ED9-E148-4A3E-A0E6-5C68CB7E8A3D}" dt="2026-08-28T15:10:38.104" v="9514" actId="2711"/>
          <ac:spMkLst>
            <pc:docMk/>
            <pc:sldMk cId="0" sldId="263"/>
            <ac:spMk id="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06.241" v="9649" actId="403"/>
          <ac:spMkLst>
            <pc:docMk/>
            <pc:sldMk cId="0" sldId="263"/>
            <ac:spMk id="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40.203" v="9669" actId="14100"/>
          <ac:spMkLst>
            <pc:docMk/>
            <pc:sldMk cId="0" sldId="263"/>
            <ac:spMk id="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43.841" v="9670" actId="14100"/>
          <ac:spMkLst>
            <pc:docMk/>
            <pc:sldMk cId="0" sldId="263"/>
            <ac:spMk id="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14.021" v="9650" actId="403"/>
          <ac:spMkLst>
            <pc:docMk/>
            <pc:sldMk cId="0" sldId="263"/>
            <ac:spMk id="1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33.353" v="9667" actId="14100"/>
          <ac:spMkLst>
            <pc:docMk/>
            <pc:sldMk cId="0" sldId="263"/>
            <ac:spMk id="14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35.920" v="9668" actId="14100"/>
          <ac:spMkLst>
            <pc:docMk/>
            <pc:sldMk cId="0" sldId="263"/>
            <ac:spMk id="1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18.316" v="9652" actId="1076"/>
          <ac:spMkLst>
            <pc:docMk/>
            <pc:sldMk cId="0" sldId="263"/>
            <ac:spMk id="16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38.104" v="9514" actId="2711"/>
          <ac:spMkLst>
            <pc:docMk/>
            <pc:sldMk cId="0" sldId="263"/>
            <ac:spMk id="17" creationId="{8011DE0A-52E5-ABB7-EA3B-EC94879DBD46}"/>
          </ac:spMkLst>
        </pc:spChg>
        <pc:spChg chg="mod">
          <ac:chgData name="Jane Haines" userId="e6743b7a-54e0-444a-9ba2-aef597145e11" providerId="ADAL" clId="{30FE6ED9-E148-4A3E-A0E6-5C68CB7E8A3D}" dt="2026-08-28T15:10:38.104" v="9514" actId="2711"/>
          <ac:spMkLst>
            <pc:docMk/>
            <pc:sldMk cId="0" sldId="263"/>
            <ac:spMk id="19" creationId="{0C673464-E2AC-EC84-A1C8-B717BE43AA09}"/>
          </ac:spMkLst>
        </pc:spChg>
      </pc:sldChg>
      <pc:sldChg chg="delSp modSp add mod">
        <pc:chgData name="Jane Haines" userId="e6743b7a-54e0-444a-9ba2-aef597145e11" providerId="ADAL" clId="{30FE6ED9-E148-4A3E-A0E6-5C68CB7E8A3D}" dt="2026-08-28T15:41:40.598" v="9906" actId="20577"/>
        <pc:sldMkLst>
          <pc:docMk/>
          <pc:sldMk cId="0" sldId="264"/>
        </pc:sldMkLst>
        <pc:spChg chg="mod">
          <ac:chgData name="Jane Haines" userId="e6743b7a-54e0-444a-9ba2-aef597145e11" providerId="ADAL" clId="{30FE6ED9-E148-4A3E-A0E6-5C68CB7E8A3D}" dt="2026-08-28T15:41:22.590" v="9903" actId="1076"/>
          <ac:spMkLst>
            <pc:docMk/>
            <pc:sldMk cId="0" sldId="264"/>
            <ac:spMk id="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6T19:12:14.914" v="4666" actId="1076"/>
          <ac:spMkLst>
            <pc:docMk/>
            <pc:sldMk cId="0" sldId="264"/>
            <ac:spMk id="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54.122" v="9517" actId="2711"/>
          <ac:spMkLst>
            <pc:docMk/>
            <pc:sldMk cId="0" sldId="264"/>
            <ac:spMk id="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6:46.965" v="9644" actId="403"/>
          <ac:spMkLst>
            <pc:docMk/>
            <pc:sldMk cId="0" sldId="264"/>
            <ac:spMk id="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54.122" v="9517" actId="2711"/>
          <ac:spMkLst>
            <pc:docMk/>
            <pc:sldMk cId="0" sldId="264"/>
            <ac:spMk id="1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54.122" v="9517" actId="2711"/>
          <ac:spMkLst>
            <pc:docMk/>
            <pc:sldMk cId="0" sldId="264"/>
            <ac:spMk id="11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6:56.846" v="9647" actId="20577"/>
          <ac:spMkLst>
            <pc:docMk/>
            <pc:sldMk cId="0" sldId="264"/>
            <ac:spMk id="12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54.122" v="9517" actId="2711"/>
          <ac:spMkLst>
            <pc:docMk/>
            <pc:sldMk cId="0" sldId="264"/>
            <ac:spMk id="13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0:54.122" v="9517" actId="2711"/>
          <ac:spMkLst>
            <pc:docMk/>
            <pc:sldMk cId="0" sldId="264"/>
            <ac:spMk id="14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7:00.349" v="9648" actId="403"/>
          <ac:spMkLst>
            <pc:docMk/>
            <pc:sldMk cId="0" sldId="264"/>
            <ac:spMk id="1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41:40.598" v="9906" actId="20577"/>
          <ac:spMkLst>
            <pc:docMk/>
            <pc:sldMk cId="0" sldId="264"/>
            <ac:spMk id="17" creationId="{03BC81C3-E37C-738A-32A2-4D15F0CF52D9}"/>
          </ac:spMkLst>
        </pc:spChg>
      </pc:sldChg>
      <pc:sldChg chg="delSp modSp add mod ord">
        <pc:chgData name="Jane Haines" userId="e6743b7a-54e0-444a-9ba2-aef597145e11" providerId="ADAL" clId="{30FE6ED9-E148-4A3E-A0E6-5C68CB7E8A3D}" dt="2026-08-28T15:41:43.871" v="9908" actId="20577"/>
        <pc:sldMkLst>
          <pc:docMk/>
          <pc:sldMk cId="0" sldId="265"/>
        </pc:sldMkLst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26:42.407" v="9643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1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14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1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16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41:43.871" v="9908" actId="20577"/>
          <ac:spMkLst>
            <pc:docMk/>
            <pc:sldMk cId="0" sldId="265"/>
            <ac:spMk id="17" creationId="{93B21674-952B-62F0-7030-34AE4D1B8C09}"/>
          </ac:spMkLst>
        </pc:spChg>
        <pc:spChg chg="mod">
          <ac:chgData name="Jane Haines" userId="e6743b7a-54e0-444a-9ba2-aef597145e11" providerId="ADAL" clId="{30FE6ED9-E148-4A3E-A0E6-5C68CB7E8A3D}" dt="2026-08-28T15:11:34.688" v="9519" actId="2711"/>
          <ac:spMkLst>
            <pc:docMk/>
            <pc:sldMk cId="0" sldId="265"/>
            <ac:spMk id="19" creationId="{DBBC58F6-0139-A52A-A7CF-0FFD0D58CDD0}"/>
          </ac:spMkLst>
        </pc:spChg>
      </pc:sldChg>
      <pc:sldChg chg="delSp modSp add mod">
        <pc:chgData name="Jane Haines" userId="e6743b7a-54e0-444a-9ba2-aef597145e11" providerId="ADAL" clId="{30FE6ED9-E148-4A3E-A0E6-5C68CB7E8A3D}" dt="2026-08-28T15:41:47.904" v="9910" actId="20577"/>
        <pc:sldMkLst>
          <pc:docMk/>
          <pc:sldMk cId="0" sldId="266"/>
        </pc:sldMkLst>
        <pc:spChg chg="mod">
          <ac:chgData name="Jane Haines" userId="e6743b7a-54e0-444a-9ba2-aef597145e11" providerId="ADAL" clId="{30FE6ED9-E148-4A3E-A0E6-5C68CB7E8A3D}" dt="2026-08-28T15:11:54.769" v="9521" actId="1076"/>
          <ac:spMkLst>
            <pc:docMk/>
            <pc:sldMk cId="0" sldId="266"/>
            <ac:spMk id="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5:20:30.649" v="999" actId="1076"/>
          <ac:spMkLst>
            <pc:docMk/>
            <pc:sldMk cId="0" sldId="266"/>
            <ac:spMk id="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5:20:30.649" v="999" actId="107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11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12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5:20:30.649" v="999" actId="1076"/>
          <ac:spMkLst>
            <pc:docMk/>
            <pc:sldMk cId="0" sldId="266"/>
            <ac:spMk id="1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1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1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5:20:30.649" v="999" actId="1076"/>
          <ac:spMkLst>
            <pc:docMk/>
            <pc:sldMk cId="0" sldId="266"/>
            <ac:spMk id="20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21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23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25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26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18T15:20:30.649" v="999" actId="1076"/>
          <ac:spMkLst>
            <pc:docMk/>
            <pc:sldMk cId="0" sldId="266"/>
            <ac:spMk id="27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28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6T19:28:17.718" v="4888" actId="255"/>
          <ac:spMkLst>
            <pc:docMk/>
            <pc:sldMk cId="0" sldId="266"/>
            <ac:spMk id="29" creationId="{00000000-0000-0000-0000-000000000000}"/>
          </ac:spMkLst>
        </pc:spChg>
        <pc:spChg chg="mod">
          <ac:chgData name="Jane Haines" userId="e6743b7a-54e0-444a-9ba2-aef597145e11" providerId="ADAL" clId="{30FE6ED9-E148-4A3E-A0E6-5C68CB7E8A3D}" dt="2026-08-28T15:41:47.904" v="9910" actId="20577"/>
          <ac:spMkLst>
            <pc:docMk/>
            <pc:sldMk cId="0" sldId="266"/>
            <ac:spMk id="30" creationId="{8C64EE15-6BAA-A139-CFE4-CB5ABEF46D63}"/>
          </ac:spMkLst>
        </pc:spChg>
        <pc:spChg chg="mod">
          <ac:chgData name="Jane Haines" userId="e6743b7a-54e0-444a-9ba2-aef597145e11" providerId="ADAL" clId="{30FE6ED9-E148-4A3E-A0E6-5C68CB7E8A3D}" dt="2026-08-28T15:11:49.791" v="9520" actId="2711"/>
          <ac:spMkLst>
            <pc:docMk/>
            <pc:sldMk cId="0" sldId="266"/>
            <ac:spMk id="32" creationId="{0DCB96F9-583F-E154-5E9D-23309386DAD2}"/>
          </ac:spMkLst>
        </pc:spChg>
      </pc:sldChg>
      <pc:sldChg chg="delSp modSp add del mod ord">
        <pc:chgData name="Jane Haines" userId="e6743b7a-54e0-444a-9ba2-aef597145e11" providerId="ADAL" clId="{30FE6ED9-E148-4A3E-A0E6-5C68CB7E8A3D}" dt="2026-08-28T15:24:48.632" v="9636" actId="47"/>
        <pc:sldMkLst>
          <pc:docMk/>
          <pc:sldMk cId="0" sldId="267"/>
        </pc:sldMkLst>
      </pc:sldChg>
      <pc:sldChg chg="modSp mod">
        <pc:chgData name="Jane Haines" userId="e6743b7a-54e0-444a-9ba2-aef597145e11" providerId="ADAL" clId="{30FE6ED9-E148-4A3E-A0E6-5C68CB7E8A3D}" dt="2026-08-18T14:18:52.693" v="120" actId="20577"/>
        <pc:sldMkLst>
          <pc:docMk/>
          <pc:sldMk cId="2595975029" sldId="295"/>
        </pc:sldMkLst>
        <pc:spChg chg="mod">
          <ac:chgData name="Jane Haines" userId="e6743b7a-54e0-444a-9ba2-aef597145e11" providerId="ADAL" clId="{30FE6ED9-E148-4A3E-A0E6-5C68CB7E8A3D}" dt="2026-08-18T14:18:35.943" v="37" actId="14100"/>
          <ac:spMkLst>
            <pc:docMk/>
            <pc:sldMk cId="2595975029" sldId="295"/>
            <ac:spMk id="4" creationId="{9D377A16-BC85-15F2-49AF-7066BA0B0FCD}"/>
          </ac:spMkLst>
        </pc:spChg>
        <pc:spChg chg="mod">
          <ac:chgData name="Jane Haines" userId="e6743b7a-54e0-444a-9ba2-aef597145e11" providerId="ADAL" clId="{30FE6ED9-E148-4A3E-A0E6-5C68CB7E8A3D}" dt="2026-08-18T14:18:52.693" v="120" actId="20577"/>
          <ac:spMkLst>
            <pc:docMk/>
            <pc:sldMk cId="2595975029" sldId="295"/>
            <ac:spMk id="5" creationId="{AB4375CB-59FD-2560-80C4-2FCA332CCBAF}"/>
          </ac:spMkLst>
        </pc:spChg>
      </pc:sldChg>
      <pc:sldChg chg="modSp mod ord">
        <pc:chgData name="Jane Haines" userId="e6743b7a-54e0-444a-9ba2-aef597145e11" providerId="ADAL" clId="{30FE6ED9-E148-4A3E-A0E6-5C68CB7E8A3D}" dt="2026-08-18T16:12:17.322" v="1286" actId="20577"/>
        <pc:sldMkLst>
          <pc:docMk/>
          <pc:sldMk cId="2835050357" sldId="299"/>
        </pc:sldMkLst>
        <pc:spChg chg="mod">
          <ac:chgData name="Jane Haines" userId="e6743b7a-54e0-444a-9ba2-aef597145e11" providerId="ADAL" clId="{30FE6ED9-E148-4A3E-A0E6-5C68CB7E8A3D}" dt="2026-08-18T16:12:17.322" v="1286" actId="20577"/>
          <ac:spMkLst>
            <pc:docMk/>
            <pc:sldMk cId="2835050357" sldId="299"/>
            <ac:spMk id="4" creationId="{2A583116-5E47-DFB7-1D24-C4B1A8FD8A29}"/>
          </ac:spMkLst>
        </pc:spChg>
      </pc:sldChg>
      <pc:sldChg chg="addSp delSp modSp add mod">
        <pc:chgData name="Jane Haines" userId="e6743b7a-54e0-444a-9ba2-aef597145e11" providerId="ADAL" clId="{30FE6ED9-E148-4A3E-A0E6-5C68CB7E8A3D}" dt="2026-08-28T14:51:15.653" v="8785" actId="1076"/>
        <pc:sldMkLst>
          <pc:docMk/>
          <pc:sldMk cId="300200131" sldId="315"/>
        </pc:sldMkLst>
        <pc:spChg chg="add del mod">
          <ac:chgData name="Jane Haines" userId="e6743b7a-54e0-444a-9ba2-aef597145e11" providerId="ADAL" clId="{30FE6ED9-E148-4A3E-A0E6-5C68CB7E8A3D}" dt="2026-08-28T14:24:55.635" v="6766" actId="478"/>
          <ac:spMkLst>
            <pc:docMk/>
            <pc:sldMk cId="300200131" sldId="315"/>
            <ac:spMk id="6" creationId="{9AE238D3-0EA7-404F-A78F-8475F6BD8C4D}"/>
          </ac:spMkLst>
        </pc:spChg>
        <pc:spChg chg="mod">
          <ac:chgData name="Jane Haines" userId="e6743b7a-54e0-444a-9ba2-aef597145e11" providerId="ADAL" clId="{30FE6ED9-E148-4A3E-A0E6-5C68CB7E8A3D}" dt="2026-08-28T13:53:19.190" v="5612" actId="20577"/>
          <ac:spMkLst>
            <pc:docMk/>
            <pc:sldMk cId="300200131" sldId="315"/>
            <ac:spMk id="8" creationId="{13563E55-201E-690E-E4EE-B704A17E9329}"/>
          </ac:spMkLst>
        </pc:spChg>
        <pc:spChg chg="del mod">
          <ac:chgData name="Jane Haines" userId="e6743b7a-54e0-444a-9ba2-aef597145e11" providerId="ADAL" clId="{30FE6ED9-E148-4A3E-A0E6-5C68CB7E8A3D}" dt="2026-08-28T14:01:53.204" v="5683" actId="478"/>
          <ac:spMkLst>
            <pc:docMk/>
            <pc:sldMk cId="300200131" sldId="315"/>
            <ac:spMk id="9" creationId="{ED4928A2-44E7-18FF-ABA1-DD0130362252}"/>
          </ac:spMkLst>
        </pc:spChg>
        <pc:graphicFrameChg chg="add mod modGraphic">
          <ac:chgData name="Jane Haines" userId="e6743b7a-54e0-444a-9ba2-aef597145e11" providerId="ADAL" clId="{30FE6ED9-E148-4A3E-A0E6-5C68CB7E8A3D}" dt="2026-08-28T14:51:04.170" v="8780" actId="14100"/>
          <ac:graphicFrameMkLst>
            <pc:docMk/>
            <pc:sldMk cId="300200131" sldId="315"/>
            <ac:graphicFrameMk id="2" creationId="{15171C69-FEC0-A4EA-6070-6C610C9B4005}"/>
          </ac:graphicFrameMkLst>
        </pc:graphicFrameChg>
        <pc:picChg chg="add mod">
          <ac:chgData name="Jane Haines" userId="e6743b7a-54e0-444a-9ba2-aef597145e11" providerId="ADAL" clId="{30FE6ED9-E148-4A3E-A0E6-5C68CB7E8A3D}" dt="2026-08-28T14:51:15.653" v="8785" actId="1076"/>
          <ac:picMkLst>
            <pc:docMk/>
            <pc:sldMk cId="300200131" sldId="315"/>
            <ac:picMk id="10" creationId="{4C988B5A-8DBA-38BA-7ED9-EE08719C0DAC}"/>
          </ac:picMkLst>
        </pc:picChg>
      </pc:sldChg>
      <pc:sldChg chg="addSp modSp add mod">
        <pc:chgData name="Jane Haines" userId="e6743b7a-54e0-444a-9ba2-aef597145e11" providerId="ADAL" clId="{30FE6ED9-E148-4A3E-A0E6-5C68CB7E8A3D}" dt="2026-08-28T15:36:02.400" v="9846" actId="14100"/>
        <pc:sldMkLst>
          <pc:docMk/>
          <pc:sldMk cId="900004101" sldId="392"/>
        </pc:sldMkLst>
        <pc:spChg chg="mod">
          <ac:chgData name="Jane Haines" userId="e6743b7a-54e0-444a-9ba2-aef597145e11" providerId="ADAL" clId="{30FE6ED9-E148-4A3E-A0E6-5C68CB7E8A3D}" dt="2026-08-26T19:16:32.314" v="4736" actId="14100"/>
          <ac:spMkLst>
            <pc:docMk/>
            <pc:sldMk cId="900004101" sldId="392"/>
            <ac:spMk id="2" creationId="{E1F76A52-A0A5-DEB7-9BD5-8FEA5CF0D20A}"/>
          </ac:spMkLst>
        </pc:spChg>
        <pc:spChg chg="mod">
          <ac:chgData name="Jane Haines" userId="e6743b7a-54e0-444a-9ba2-aef597145e11" providerId="ADAL" clId="{30FE6ED9-E148-4A3E-A0E6-5C68CB7E8A3D}" dt="2026-08-26T19:14:47.892" v="4700" actId="14100"/>
          <ac:spMkLst>
            <pc:docMk/>
            <pc:sldMk cId="900004101" sldId="392"/>
            <ac:spMk id="7" creationId="{93AAB849-425E-047A-D3D9-134C467E3C93}"/>
          </ac:spMkLst>
        </pc:spChg>
        <pc:spChg chg="mod">
          <ac:chgData name="Jane Haines" userId="e6743b7a-54e0-444a-9ba2-aef597145e11" providerId="ADAL" clId="{30FE6ED9-E148-4A3E-A0E6-5C68CB7E8A3D}" dt="2026-08-26T19:14:59.279" v="4705" actId="14100"/>
          <ac:spMkLst>
            <pc:docMk/>
            <pc:sldMk cId="900004101" sldId="392"/>
            <ac:spMk id="8" creationId="{4BEBA516-F8B7-09F4-9931-110582E1F5AB}"/>
          </ac:spMkLst>
        </pc:spChg>
        <pc:spChg chg="mod">
          <ac:chgData name="Jane Haines" userId="e6743b7a-54e0-444a-9ba2-aef597145e11" providerId="ADAL" clId="{30FE6ED9-E148-4A3E-A0E6-5C68CB7E8A3D}" dt="2026-08-28T15:00:58.872" v="9486" actId="2711"/>
          <ac:spMkLst>
            <pc:docMk/>
            <pc:sldMk cId="900004101" sldId="392"/>
            <ac:spMk id="9" creationId="{E87DF1F3-1373-821A-8A22-812635F3EF68}"/>
          </ac:spMkLst>
        </pc:spChg>
        <pc:spChg chg="mod">
          <ac:chgData name="Jane Haines" userId="e6743b7a-54e0-444a-9ba2-aef597145e11" providerId="ADAL" clId="{30FE6ED9-E148-4A3E-A0E6-5C68CB7E8A3D}" dt="2026-08-26T19:14:51.103" v="4701" actId="14100"/>
          <ac:spMkLst>
            <pc:docMk/>
            <pc:sldMk cId="900004101" sldId="392"/>
            <ac:spMk id="10" creationId="{A574F51E-39C4-F96A-D434-9F94562910A6}"/>
          </ac:spMkLst>
        </pc:spChg>
        <pc:spChg chg="mod">
          <ac:chgData name="Jane Haines" userId="e6743b7a-54e0-444a-9ba2-aef597145e11" providerId="ADAL" clId="{30FE6ED9-E148-4A3E-A0E6-5C68CB7E8A3D}" dt="2026-08-26T19:15:02.362" v="4706" actId="14100"/>
          <ac:spMkLst>
            <pc:docMk/>
            <pc:sldMk cId="900004101" sldId="392"/>
            <ac:spMk id="11" creationId="{DB26D360-0DF0-96BE-DB46-58B433DF8711}"/>
          </ac:spMkLst>
        </pc:spChg>
        <pc:spChg chg="mod">
          <ac:chgData name="Jane Haines" userId="e6743b7a-54e0-444a-9ba2-aef597145e11" providerId="ADAL" clId="{30FE6ED9-E148-4A3E-A0E6-5C68CB7E8A3D}" dt="2026-08-28T15:01:17.929" v="9489" actId="14100"/>
          <ac:spMkLst>
            <pc:docMk/>
            <pc:sldMk cId="900004101" sldId="392"/>
            <ac:spMk id="12" creationId="{5E21CD1D-1AC7-B34A-7011-D738C290ED47}"/>
          </ac:spMkLst>
        </pc:spChg>
        <pc:spChg chg="mod">
          <ac:chgData name="Jane Haines" userId="e6743b7a-54e0-444a-9ba2-aef597145e11" providerId="ADAL" clId="{30FE6ED9-E148-4A3E-A0E6-5C68CB7E8A3D}" dt="2026-08-26T19:14:52.724" v="4702" actId="14100"/>
          <ac:spMkLst>
            <pc:docMk/>
            <pc:sldMk cId="900004101" sldId="392"/>
            <ac:spMk id="13" creationId="{DFE92DC2-9648-68E3-B234-EDF03334FA3A}"/>
          </ac:spMkLst>
        </pc:spChg>
        <pc:spChg chg="mod">
          <ac:chgData name="Jane Haines" userId="e6743b7a-54e0-444a-9ba2-aef597145e11" providerId="ADAL" clId="{30FE6ED9-E148-4A3E-A0E6-5C68CB7E8A3D}" dt="2026-08-26T19:15:05.855" v="4707" actId="14100"/>
          <ac:spMkLst>
            <pc:docMk/>
            <pc:sldMk cId="900004101" sldId="392"/>
            <ac:spMk id="14" creationId="{C40E9729-CAAB-57EB-1A96-FF18CDF62021}"/>
          </ac:spMkLst>
        </pc:spChg>
        <pc:spChg chg="mod">
          <ac:chgData name="Jane Haines" userId="e6743b7a-54e0-444a-9ba2-aef597145e11" providerId="ADAL" clId="{30FE6ED9-E148-4A3E-A0E6-5C68CB7E8A3D}" dt="2026-08-26T19:15:55.228" v="4723" actId="403"/>
          <ac:spMkLst>
            <pc:docMk/>
            <pc:sldMk cId="900004101" sldId="392"/>
            <ac:spMk id="15" creationId="{B2F7778A-8E7D-B268-FFF2-C3BBF95099D0}"/>
          </ac:spMkLst>
        </pc:spChg>
        <pc:spChg chg="mod">
          <ac:chgData name="Jane Haines" userId="e6743b7a-54e0-444a-9ba2-aef597145e11" providerId="ADAL" clId="{30FE6ED9-E148-4A3E-A0E6-5C68CB7E8A3D}" dt="2026-08-26T19:14:54.335" v="4703" actId="14100"/>
          <ac:spMkLst>
            <pc:docMk/>
            <pc:sldMk cId="900004101" sldId="392"/>
            <ac:spMk id="16" creationId="{364AF430-9028-8019-2DE0-B743654578EE}"/>
          </ac:spMkLst>
        </pc:spChg>
        <pc:spChg chg="mod">
          <ac:chgData name="Jane Haines" userId="e6743b7a-54e0-444a-9ba2-aef597145e11" providerId="ADAL" clId="{30FE6ED9-E148-4A3E-A0E6-5C68CB7E8A3D}" dt="2026-08-26T19:15:09.255" v="4708" actId="14100"/>
          <ac:spMkLst>
            <pc:docMk/>
            <pc:sldMk cId="900004101" sldId="392"/>
            <ac:spMk id="17" creationId="{110C39B5-04E6-ED27-40D5-CC011BEC2953}"/>
          </ac:spMkLst>
        </pc:spChg>
        <pc:spChg chg="mod">
          <ac:chgData name="Jane Haines" userId="e6743b7a-54e0-444a-9ba2-aef597145e11" providerId="ADAL" clId="{30FE6ED9-E148-4A3E-A0E6-5C68CB7E8A3D}" dt="2026-08-28T15:36:02.400" v="9846" actId="14100"/>
          <ac:spMkLst>
            <pc:docMk/>
            <pc:sldMk cId="900004101" sldId="392"/>
            <ac:spMk id="18" creationId="{F300BBBE-0729-1F9C-6223-EC82EFC7509D}"/>
          </ac:spMkLst>
        </pc:spChg>
        <pc:spChg chg="mod">
          <ac:chgData name="Jane Haines" userId="e6743b7a-54e0-444a-9ba2-aef597145e11" providerId="ADAL" clId="{30FE6ED9-E148-4A3E-A0E6-5C68CB7E8A3D}" dt="2026-08-26T19:14:55.630" v="4704" actId="14100"/>
          <ac:spMkLst>
            <pc:docMk/>
            <pc:sldMk cId="900004101" sldId="392"/>
            <ac:spMk id="19" creationId="{8DB74371-181F-8A11-4C8C-AE670453835C}"/>
          </ac:spMkLst>
        </pc:spChg>
        <pc:spChg chg="mod">
          <ac:chgData name="Jane Haines" userId="e6743b7a-54e0-444a-9ba2-aef597145e11" providerId="ADAL" clId="{30FE6ED9-E148-4A3E-A0E6-5C68CB7E8A3D}" dt="2026-08-26T19:15:13.143" v="4709" actId="14100"/>
          <ac:spMkLst>
            <pc:docMk/>
            <pc:sldMk cId="900004101" sldId="392"/>
            <ac:spMk id="20" creationId="{EB4DF525-B6E3-FDFD-2639-67BFFC3E248A}"/>
          </ac:spMkLst>
        </pc:spChg>
        <pc:spChg chg="mod">
          <ac:chgData name="Jane Haines" userId="e6743b7a-54e0-444a-9ba2-aef597145e11" providerId="ADAL" clId="{30FE6ED9-E148-4A3E-A0E6-5C68CB7E8A3D}" dt="2026-08-28T15:03:59.071" v="9496" actId="2711"/>
          <ac:spMkLst>
            <pc:docMk/>
            <pc:sldMk cId="900004101" sldId="392"/>
            <ac:spMk id="21" creationId="{1D203ED4-FD5A-0549-CCA6-4A030979E031}"/>
          </ac:spMkLst>
        </pc:spChg>
      </pc:sldChg>
      <pc:sldChg chg="addSp delSp modSp new del mod ord">
        <pc:chgData name="Jane Haines" userId="e6743b7a-54e0-444a-9ba2-aef597145e11" providerId="ADAL" clId="{30FE6ED9-E148-4A3E-A0E6-5C68CB7E8A3D}" dt="2026-08-28T15:24:48.632" v="9636" actId="47"/>
        <pc:sldMkLst>
          <pc:docMk/>
          <pc:sldMk cId="1509046417" sldId="393"/>
        </pc:sldMkLst>
      </pc:sldChg>
      <pc:sldChg chg="modSp add mod ord">
        <pc:chgData name="Jane Haines" userId="e6743b7a-54e0-444a-9ba2-aef597145e11" providerId="ADAL" clId="{30FE6ED9-E148-4A3E-A0E6-5C68CB7E8A3D}" dt="2026-08-18T16:12:33.494" v="1310" actId="20577"/>
        <pc:sldMkLst>
          <pc:docMk/>
          <pc:sldMk cId="2287206891" sldId="394"/>
        </pc:sldMkLst>
        <pc:spChg chg="mod">
          <ac:chgData name="Jane Haines" userId="e6743b7a-54e0-444a-9ba2-aef597145e11" providerId="ADAL" clId="{30FE6ED9-E148-4A3E-A0E6-5C68CB7E8A3D}" dt="2026-08-18T16:12:33.494" v="1310" actId="20577"/>
          <ac:spMkLst>
            <pc:docMk/>
            <pc:sldMk cId="2287206891" sldId="394"/>
            <ac:spMk id="2" creationId="{54EAA0BC-ACE7-B43B-4FA8-D522EE3FA0F2}"/>
          </ac:spMkLst>
        </pc:spChg>
        <pc:spChg chg="mod">
          <ac:chgData name="Jane Haines" userId="e6743b7a-54e0-444a-9ba2-aef597145e11" providerId="ADAL" clId="{30FE6ED9-E148-4A3E-A0E6-5C68CB7E8A3D}" dt="2026-08-18T16:12:31.512" v="1308" actId="20577"/>
          <ac:spMkLst>
            <pc:docMk/>
            <pc:sldMk cId="2287206891" sldId="394"/>
            <ac:spMk id="4" creationId="{30D60C92-BC7C-06C8-1834-DC94D5924EB3}"/>
          </ac:spMkLst>
        </pc:spChg>
      </pc:sldChg>
      <pc:sldChg chg="modSp add mod ord">
        <pc:chgData name="Jane Haines" userId="e6743b7a-54e0-444a-9ba2-aef597145e11" providerId="ADAL" clId="{30FE6ED9-E148-4A3E-A0E6-5C68CB7E8A3D}" dt="2026-08-18T16:13:12.584" v="1341" actId="20577"/>
        <pc:sldMkLst>
          <pc:docMk/>
          <pc:sldMk cId="1235207533" sldId="395"/>
        </pc:sldMkLst>
        <pc:spChg chg="mod">
          <ac:chgData name="Jane Haines" userId="e6743b7a-54e0-444a-9ba2-aef597145e11" providerId="ADAL" clId="{30FE6ED9-E148-4A3E-A0E6-5C68CB7E8A3D}" dt="2026-08-18T16:13:12.584" v="1341" actId="20577"/>
          <ac:spMkLst>
            <pc:docMk/>
            <pc:sldMk cId="1235207533" sldId="395"/>
            <ac:spMk id="4" creationId="{08A4E31B-203E-74BB-BAF8-F53911B9ABE2}"/>
          </ac:spMkLst>
        </pc:spChg>
      </pc:sldChg>
      <pc:sldChg chg="modSp add mod ord">
        <pc:chgData name="Jane Haines" userId="e6743b7a-54e0-444a-9ba2-aef597145e11" providerId="ADAL" clId="{30FE6ED9-E148-4A3E-A0E6-5C68CB7E8A3D}" dt="2026-08-26T18:48:58.081" v="4491" actId="20577"/>
        <pc:sldMkLst>
          <pc:docMk/>
          <pc:sldMk cId="2991858464" sldId="396"/>
        </pc:sldMkLst>
        <pc:spChg chg="mod">
          <ac:chgData name="Jane Haines" userId="e6743b7a-54e0-444a-9ba2-aef597145e11" providerId="ADAL" clId="{30FE6ED9-E148-4A3E-A0E6-5C68CB7E8A3D}" dt="2026-08-26T18:48:58.081" v="4491" actId="20577"/>
          <ac:spMkLst>
            <pc:docMk/>
            <pc:sldMk cId="2991858464" sldId="396"/>
            <ac:spMk id="2" creationId="{1F84F272-4EFF-176C-7BCE-2F2142974C20}"/>
          </ac:spMkLst>
        </pc:spChg>
        <pc:spChg chg="mod">
          <ac:chgData name="Jane Haines" userId="e6743b7a-54e0-444a-9ba2-aef597145e11" providerId="ADAL" clId="{30FE6ED9-E148-4A3E-A0E6-5C68CB7E8A3D}" dt="2026-08-18T16:14:03.443" v="1366" actId="20577"/>
          <ac:spMkLst>
            <pc:docMk/>
            <pc:sldMk cId="2991858464" sldId="396"/>
            <ac:spMk id="4" creationId="{DC85C485-378D-29F1-C1AE-D96E7D330437}"/>
          </ac:spMkLst>
        </pc:spChg>
      </pc:sldChg>
      <pc:sldChg chg="modSp add mod ord">
        <pc:chgData name="Jane Haines" userId="e6743b7a-54e0-444a-9ba2-aef597145e11" providerId="ADAL" clId="{30FE6ED9-E148-4A3E-A0E6-5C68CB7E8A3D}" dt="2026-08-18T16:13:58.145" v="1357" actId="20577"/>
        <pc:sldMkLst>
          <pc:docMk/>
          <pc:sldMk cId="323651426" sldId="397"/>
        </pc:sldMkLst>
        <pc:spChg chg="mod">
          <ac:chgData name="Jane Haines" userId="e6743b7a-54e0-444a-9ba2-aef597145e11" providerId="ADAL" clId="{30FE6ED9-E148-4A3E-A0E6-5C68CB7E8A3D}" dt="2026-08-18T16:13:58.145" v="1357" actId="20577"/>
          <ac:spMkLst>
            <pc:docMk/>
            <pc:sldMk cId="323651426" sldId="397"/>
            <ac:spMk id="2" creationId="{4A9EDFB4-057D-3485-B5A9-4CCB36BBB7EC}"/>
          </ac:spMkLst>
        </pc:spChg>
        <pc:spChg chg="mod">
          <ac:chgData name="Jane Haines" userId="e6743b7a-54e0-444a-9ba2-aef597145e11" providerId="ADAL" clId="{30FE6ED9-E148-4A3E-A0E6-5C68CB7E8A3D}" dt="2026-08-18T16:13:19.349" v="1353" actId="20577"/>
          <ac:spMkLst>
            <pc:docMk/>
            <pc:sldMk cId="323651426" sldId="397"/>
            <ac:spMk id="4" creationId="{4806234C-4724-D77D-22F1-160B06156328}"/>
          </ac:spMkLst>
        </pc:spChg>
      </pc:sldChg>
      <pc:sldChg chg="addSp delSp modSp add del mod">
        <pc:chgData name="Jane Haines" userId="e6743b7a-54e0-444a-9ba2-aef597145e11" providerId="ADAL" clId="{30FE6ED9-E148-4A3E-A0E6-5C68CB7E8A3D}" dt="2026-08-28T15:24:48.632" v="9636" actId="47"/>
        <pc:sldMkLst>
          <pc:docMk/>
          <pc:sldMk cId="79041035" sldId="398"/>
        </pc:sldMkLst>
      </pc:sldChg>
      <pc:sldChg chg="addSp delSp modSp add del mod">
        <pc:chgData name="Jane Haines" userId="e6743b7a-54e0-444a-9ba2-aef597145e11" providerId="ADAL" clId="{30FE6ED9-E148-4A3E-A0E6-5C68CB7E8A3D}" dt="2026-08-28T15:24:48.632" v="9636" actId="47"/>
        <pc:sldMkLst>
          <pc:docMk/>
          <pc:sldMk cId="3798886347" sldId="399"/>
        </pc:sldMkLst>
      </pc:sldChg>
      <pc:sldChg chg="addSp delSp modSp new add del mod ord">
        <pc:chgData name="Jane Haines" userId="e6743b7a-54e0-444a-9ba2-aef597145e11" providerId="ADAL" clId="{30FE6ED9-E148-4A3E-A0E6-5C68CB7E8A3D}" dt="2026-08-28T16:16:00.878" v="11281" actId="47"/>
        <pc:sldMkLst>
          <pc:docMk/>
          <pc:sldMk cId="2131965564" sldId="400"/>
        </pc:sldMkLst>
        <pc:spChg chg="mod">
          <ac:chgData name="Jane Haines" userId="e6743b7a-54e0-444a-9ba2-aef597145e11" providerId="ADAL" clId="{30FE6ED9-E148-4A3E-A0E6-5C68CB7E8A3D}" dt="2026-08-28T16:05:20.118" v="10548" actId="20577"/>
          <ac:spMkLst>
            <pc:docMk/>
            <pc:sldMk cId="2131965564" sldId="400"/>
            <ac:spMk id="7" creationId="{E46BA23B-8342-B970-0DD5-65ECFA64D83B}"/>
          </ac:spMkLst>
        </pc:spChg>
      </pc:sldChg>
      <pc:sldChg chg="addSp delSp modSp new del mod ord">
        <pc:chgData name="Jane Haines" userId="e6743b7a-54e0-444a-9ba2-aef597145e11" providerId="ADAL" clId="{30FE6ED9-E148-4A3E-A0E6-5C68CB7E8A3D}" dt="2026-08-28T15:01:56.980" v="9490" actId="47"/>
        <pc:sldMkLst>
          <pc:docMk/>
          <pc:sldMk cId="1639544579" sldId="401"/>
        </pc:sldMkLst>
      </pc:sldChg>
      <pc:sldChg chg="modSp add mod">
        <pc:chgData name="Jane Haines" userId="e6743b7a-54e0-444a-9ba2-aef597145e11" providerId="ADAL" clId="{30FE6ED9-E148-4A3E-A0E6-5C68CB7E8A3D}" dt="2026-08-26T19:30:44.482" v="4903" actId="20577"/>
        <pc:sldMkLst>
          <pc:docMk/>
          <pc:sldMk cId="529022435" sldId="403"/>
        </pc:sldMkLst>
        <pc:spChg chg="mod">
          <ac:chgData name="Jane Haines" userId="e6743b7a-54e0-444a-9ba2-aef597145e11" providerId="ADAL" clId="{30FE6ED9-E148-4A3E-A0E6-5C68CB7E8A3D}" dt="2026-08-26T18:48:55.310" v="4489" actId="20577"/>
          <ac:spMkLst>
            <pc:docMk/>
            <pc:sldMk cId="529022435" sldId="403"/>
            <ac:spMk id="2" creationId="{14A5F2F6-ACD0-6661-AEAF-DEF7273B2DDD}"/>
          </ac:spMkLst>
        </pc:spChg>
        <pc:spChg chg="mod">
          <ac:chgData name="Jane Haines" userId="e6743b7a-54e0-444a-9ba2-aef597145e11" providerId="ADAL" clId="{30FE6ED9-E148-4A3E-A0E6-5C68CB7E8A3D}" dt="2026-08-26T19:30:44.482" v="4903" actId="20577"/>
          <ac:spMkLst>
            <pc:docMk/>
            <pc:sldMk cId="529022435" sldId="403"/>
            <ac:spMk id="4" creationId="{8C397B59-3E66-20D4-5090-87206E233071}"/>
          </ac:spMkLst>
        </pc:spChg>
      </pc:sldChg>
      <pc:sldChg chg="addSp delSp modSp add mod">
        <pc:chgData name="Jane Haines" userId="e6743b7a-54e0-444a-9ba2-aef597145e11" providerId="ADAL" clId="{30FE6ED9-E148-4A3E-A0E6-5C68CB7E8A3D}" dt="2026-08-28T15:40:04.709" v="9886" actId="1076"/>
        <pc:sldMkLst>
          <pc:docMk/>
          <pc:sldMk cId="4102472857" sldId="406"/>
        </pc:sldMkLst>
        <pc:spChg chg="add mod ord">
          <ac:chgData name="Jane Haines" userId="e6743b7a-54e0-444a-9ba2-aef597145e11" providerId="ADAL" clId="{30FE6ED9-E148-4A3E-A0E6-5C68CB7E8A3D}" dt="2026-08-28T15:39:53.630" v="9885" actId="1076"/>
          <ac:spMkLst>
            <pc:docMk/>
            <pc:sldMk cId="4102472857" sldId="406"/>
            <ac:spMk id="3" creationId="{DA0728DB-8EC0-5839-2954-1765A9FD6654}"/>
          </ac:spMkLst>
        </pc:spChg>
        <pc:spChg chg="add mod">
          <ac:chgData name="Jane Haines" userId="e6743b7a-54e0-444a-9ba2-aef597145e11" providerId="ADAL" clId="{30FE6ED9-E148-4A3E-A0E6-5C68CB7E8A3D}" dt="2026-08-26T19:19:24.413" v="4825" actId="1076"/>
          <ac:spMkLst>
            <pc:docMk/>
            <pc:sldMk cId="4102472857" sldId="406"/>
            <ac:spMk id="6" creationId="{7BEB7F3F-0F92-4A06-0CB5-31BC0858B4D6}"/>
          </ac:spMkLst>
        </pc:spChg>
        <pc:spChg chg="mod">
          <ac:chgData name="Jane Haines" userId="e6743b7a-54e0-444a-9ba2-aef597145e11" providerId="ADAL" clId="{30FE6ED9-E148-4A3E-A0E6-5C68CB7E8A3D}" dt="2026-08-28T15:40:04.709" v="9886" actId="1076"/>
          <ac:spMkLst>
            <pc:docMk/>
            <pc:sldMk cId="4102472857" sldId="406"/>
            <ac:spMk id="8" creationId="{F6520452-399E-3845-EA01-9A2C582E1EF6}"/>
          </ac:spMkLst>
        </pc:spChg>
        <pc:spChg chg="mod">
          <ac:chgData name="Jane Haines" userId="e6743b7a-54e0-444a-9ba2-aef597145e11" providerId="ADAL" clId="{30FE6ED9-E148-4A3E-A0E6-5C68CB7E8A3D}" dt="2026-08-28T15:40:04.709" v="9886" actId="1076"/>
          <ac:spMkLst>
            <pc:docMk/>
            <pc:sldMk cId="4102472857" sldId="406"/>
            <ac:spMk id="9" creationId="{832D388E-16A2-95B8-70EB-8A17FC160E58}"/>
          </ac:spMkLst>
        </pc:spChg>
        <pc:spChg chg="mod">
          <ac:chgData name="Jane Haines" userId="e6743b7a-54e0-444a-9ba2-aef597145e11" providerId="ADAL" clId="{30FE6ED9-E148-4A3E-A0E6-5C68CB7E8A3D}" dt="2026-08-28T15:40:04.709" v="9886" actId="1076"/>
          <ac:spMkLst>
            <pc:docMk/>
            <pc:sldMk cId="4102472857" sldId="406"/>
            <ac:spMk id="10" creationId="{E8452575-6F86-1E00-65C1-4C9AF6869DF9}"/>
          </ac:spMkLst>
        </pc:spChg>
        <pc:spChg chg="mod">
          <ac:chgData name="Jane Haines" userId="e6743b7a-54e0-444a-9ba2-aef597145e11" providerId="ADAL" clId="{30FE6ED9-E148-4A3E-A0E6-5C68CB7E8A3D}" dt="2026-08-28T15:39:49.904" v="9884" actId="1076"/>
          <ac:spMkLst>
            <pc:docMk/>
            <pc:sldMk cId="4102472857" sldId="406"/>
            <ac:spMk id="11" creationId="{F82FD726-3025-30D4-342B-34FF52B85AE6}"/>
          </ac:spMkLst>
        </pc:spChg>
        <pc:spChg chg="mod">
          <ac:chgData name="Jane Haines" userId="e6743b7a-54e0-444a-9ba2-aef597145e11" providerId="ADAL" clId="{30FE6ED9-E148-4A3E-A0E6-5C68CB7E8A3D}" dt="2026-08-28T15:39:49.904" v="9884" actId="1076"/>
          <ac:spMkLst>
            <pc:docMk/>
            <pc:sldMk cId="4102472857" sldId="406"/>
            <ac:spMk id="12" creationId="{BB91390C-7AA7-6017-3761-67499B286D95}"/>
          </ac:spMkLst>
        </pc:spChg>
        <pc:spChg chg="mod">
          <ac:chgData name="Jane Haines" userId="e6743b7a-54e0-444a-9ba2-aef597145e11" providerId="ADAL" clId="{30FE6ED9-E148-4A3E-A0E6-5C68CB7E8A3D}" dt="2026-08-28T15:39:49.904" v="9884" actId="1076"/>
          <ac:spMkLst>
            <pc:docMk/>
            <pc:sldMk cId="4102472857" sldId="406"/>
            <ac:spMk id="13" creationId="{A2193DCC-6510-6923-1AE2-D73EF1197B0F}"/>
          </ac:spMkLst>
        </pc:spChg>
        <pc:spChg chg="mod">
          <ac:chgData name="Jane Haines" userId="e6743b7a-54e0-444a-9ba2-aef597145e11" providerId="ADAL" clId="{30FE6ED9-E148-4A3E-A0E6-5C68CB7E8A3D}" dt="2026-08-28T15:39:53.630" v="9885" actId="1076"/>
          <ac:spMkLst>
            <pc:docMk/>
            <pc:sldMk cId="4102472857" sldId="406"/>
            <ac:spMk id="15" creationId="{E4333139-4000-670A-A574-47B4A4B63415}"/>
          </ac:spMkLst>
        </pc:spChg>
        <pc:spChg chg="mod">
          <ac:chgData name="Jane Haines" userId="e6743b7a-54e0-444a-9ba2-aef597145e11" providerId="ADAL" clId="{30FE6ED9-E148-4A3E-A0E6-5C68CB7E8A3D}" dt="2026-08-28T15:39:53.630" v="9885" actId="1076"/>
          <ac:spMkLst>
            <pc:docMk/>
            <pc:sldMk cId="4102472857" sldId="406"/>
            <ac:spMk id="16" creationId="{D845A22E-592A-7A8C-5D36-C5A623CE100D}"/>
          </ac:spMkLst>
        </pc:spChg>
        <pc:spChg chg="mod">
          <ac:chgData name="Jane Haines" userId="e6743b7a-54e0-444a-9ba2-aef597145e11" providerId="ADAL" clId="{30FE6ED9-E148-4A3E-A0E6-5C68CB7E8A3D}" dt="2026-08-28T15:10:25.764" v="9513" actId="2711"/>
          <ac:spMkLst>
            <pc:docMk/>
            <pc:sldMk cId="4102472857" sldId="406"/>
            <ac:spMk id="17" creationId="{B95F294F-4EC7-18F0-A520-7657D8ABB6EE}"/>
          </ac:spMkLst>
        </pc:spChg>
        <pc:spChg chg="mod">
          <ac:chgData name="Jane Haines" userId="e6743b7a-54e0-444a-9ba2-aef597145e11" providerId="ADAL" clId="{30FE6ED9-E148-4A3E-A0E6-5C68CB7E8A3D}" dt="2026-08-28T15:10:25.764" v="9513" actId="2711"/>
          <ac:spMkLst>
            <pc:docMk/>
            <pc:sldMk cId="4102472857" sldId="406"/>
            <ac:spMk id="19" creationId="{EA66EB9C-CDA6-7F85-B4E2-3B9B89D1BBCC}"/>
          </ac:spMkLst>
        </pc:spChg>
      </pc:sldChg>
      <pc:sldChg chg="addSp modSp add del mod">
        <pc:chgData name="Jane Haines" userId="e6743b7a-54e0-444a-9ba2-aef597145e11" providerId="ADAL" clId="{30FE6ED9-E148-4A3E-A0E6-5C68CB7E8A3D}" dt="2026-08-28T15:04:10.484" v="9499" actId="47"/>
        <pc:sldMkLst>
          <pc:docMk/>
          <pc:sldMk cId="43168242" sldId="407"/>
        </pc:sldMkLst>
      </pc:sldChg>
      <pc:sldChg chg="addSp delSp modSp add mod ord">
        <pc:chgData name="Jane Haines" userId="e6743b7a-54e0-444a-9ba2-aef597145e11" providerId="ADAL" clId="{30FE6ED9-E148-4A3E-A0E6-5C68CB7E8A3D}" dt="2026-08-28T15:28:31.917" v="9681" actId="1076"/>
        <pc:sldMkLst>
          <pc:docMk/>
          <pc:sldMk cId="1947784886" sldId="408"/>
        </pc:sldMkLst>
        <pc:spChg chg="add mod">
          <ac:chgData name="Jane Haines" userId="e6743b7a-54e0-444a-9ba2-aef597145e11" providerId="ADAL" clId="{30FE6ED9-E148-4A3E-A0E6-5C68CB7E8A3D}" dt="2026-08-28T15:28:27.172" v="9680" actId="20577"/>
          <ac:spMkLst>
            <pc:docMk/>
            <pc:sldMk cId="1947784886" sldId="408"/>
            <ac:spMk id="2" creationId="{4B733D8A-FF53-3EBF-8EF1-A09B6E5743C4}"/>
          </ac:spMkLst>
        </pc:spChg>
        <pc:spChg chg="add mod">
          <ac:chgData name="Jane Haines" userId="e6743b7a-54e0-444a-9ba2-aef597145e11" providerId="ADAL" clId="{30FE6ED9-E148-4A3E-A0E6-5C68CB7E8A3D}" dt="2026-08-28T15:28:10.107" v="9673" actId="403"/>
          <ac:spMkLst>
            <pc:docMk/>
            <pc:sldMk cId="1947784886" sldId="408"/>
            <ac:spMk id="5" creationId="{BCBA6986-1313-3A9F-FE54-E4C36056AAB1}"/>
          </ac:spMkLst>
        </pc:spChg>
        <pc:spChg chg="mod">
          <ac:chgData name="Jane Haines" userId="e6743b7a-54e0-444a-9ba2-aef597145e11" providerId="ADAL" clId="{30FE6ED9-E148-4A3E-A0E6-5C68CB7E8A3D}" dt="2026-08-28T15:28:25.333" v="9679" actId="14100"/>
          <ac:spMkLst>
            <pc:docMk/>
            <pc:sldMk cId="1947784886" sldId="408"/>
            <ac:spMk id="7" creationId="{2BE5E49F-0562-3324-3DDF-8FF11975483D}"/>
          </ac:spMkLst>
        </pc:spChg>
        <pc:spChg chg="mod">
          <ac:chgData name="Jane Haines" userId="e6743b7a-54e0-444a-9ba2-aef597145e11" providerId="ADAL" clId="{30FE6ED9-E148-4A3E-A0E6-5C68CB7E8A3D}" dt="2026-08-28T15:28:24.839" v="9678" actId="14100"/>
          <ac:spMkLst>
            <pc:docMk/>
            <pc:sldMk cId="1947784886" sldId="408"/>
            <ac:spMk id="8" creationId="{1B098899-E91A-ACFD-617B-BAFE1460CC8F}"/>
          </ac:spMkLst>
        </pc:spChg>
        <pc:spChg chg="mod">
          <ac:chgData name="Jane Haines" userId="e6743b7a-54e0-444a-9ba2-aef597145e11" providerId="ADAL" clId="{30FE6ED9-E148-4A3E-A0E6-5C68CB7E8A3D}" dt="2026-08-28T15:13:55.050" v="9548" actId="1076"/>
          <ac:spMkLst>
            <pc:docMk/>
            <pc:sldMk cId="1947784886" sldId="408"/>
            <ac:spMk id="9" creationId="{4F9E13AE-FFDE-4AEE-F51F-B791CDBEB5F7}"/>
          </ac:spMkLst>
        </pc:spChg>
        <pc:spChg chg="add mod">
          <ac:chgData name="Jane Haines" userId="e6743b7a-54e0-444a-9ba2-aef597145e11" providerId="ADAL" clId="{30FE6ED9-E148-4A3E-A0E6-5C68CB7E8A3D}" dt="2026-08-28T15:28:11.630" v="9674" actId="403"/>
          <ac:spMkLst>
            <pc:docMk/>
            <pc:sldMk cId="1947784886" sldId="408"/>
            <ac:spMk id="10" creationId="{9FABB534-4403-EE96-E711-A35043DAE8FB}"/>
          </ac:spMkLst>
        </pc:spChg>
        <pc:spChg chg="add mod">
          <ac:chgData name="Jane Haines" userId="e6743b7a-54e0-444a-9ba2-aef597145e11" providerId="ADAL" clId="{30FE6ED9-E148-4A3E-A0E6-5C68CB7E8A3D}" dt="2026-08-28T15:28:13.734" v="9675" actId="403"/>
          <ac:spMkLst>
            <pc:docMk/>
            <pc:sldMk cId="1947784886" sldId="408"/>
            <ac:spMk id="12" creationId="{C0EB3CF8-8A3C-0C27-3D75-40B59C07C636}"/>
          </ac:spMkLst>
        </pc:spChg>
        <pc:spChg chg="mod">
          <ac:chgData name="Jane Haines" userId="e6743b7a-54e0-444a-9ba2-aef597145e11" providerId="ADAL" clId="{30FE6ED9-E148-4A3E-A0E6-5C68CB7E8A3D}" dt="2026-08-28T15:13:48.912" v="9547" actId="1076"/>
          <ac:spMkLst>
            <pc:docMk/>
            <pc:sldMk cId="1947784886" sldId="408"/>
            <ac:spMk id="13" creationId="{1A3103AB-779A-AE02-59E1-E341967F3912}"/>
          </ac:spMkLst>
        </pc:spChg>
        <pc:spChg chg="mod">
          <ac:chgData name="Jane Haines" userId="e6743b7a-54e0-444a-9ba2-aef597145e11" providerId="ADAL" clId="{30FE6ED9-E148-4A3E-A0E6-5C68CB7E8A3D}" dt="2026-08-28T15:13:48.912" v="9547" actId="1076"/>
          <ac:spMkLst>
            <pc:docMk/>
            <pc:sldMk cId="1947784886" sldId="408"/>
            <ac:spMk id="14" creationId="{2E95E743-0BFC-19F3-99EC-33666F3E8C69}"/>
          </ac:spMkLst>
        </pc:spChg>
        <pc:spChg chg="mod">
          <ac:chgData name="Jane Haines" userId="e6743b7a-54e0-444a-9ba2-aef597145e11" providerId="ADAL" clId="{30FE6ED9-E148-4A3E-A0E6-5C68CB7E8A3D}" dt="2026-08-28T15:14:34.177" v="9554" actId="14100"/>
          <ac:spMkLst>
            <pc:docMk/>
            <pc:sldMk cId="1947784886" sldId="408"/>
            <ac:spMk id="15" creationId="{9A3B902E-CC63-A8BF-2EA8-FE7E53A87BAE}"/>
          </ac:spMkLst>
        </pc:spChg>
        <pc:spChg chg="mod">
          <ac:chgData name="Jane Haines" userId="e6743b7a-54e0-444a-9ba2-aef597145e11" providerId="ADAL" clId="{30FE6ED9-E148-4A3E-A0E6-5C68CB7E8A3D}" dt="2026-08-28T15:13:42.199" v="9546" actId="1076"/>
          <ac:spMkLst>
            <pc:docMk/>
            <pc:sldMk cId="1947784886" sldId="408"/>
            <ac:spMk id="16" creationId="{4C2C540D-F7AC-960B-63A0-7E38CE3CFDD8}"/>
          </ac:spMkLst>
        </pc:spChg>
        <pc:spChg chg="mod">
          <ac:chgData name="Jane Haines" userId="e6743b7a-54e0-444a-9ba2-aef597145e11" providerId="ADAL" clId="{30FE6ED9-E148-4A3E-A0E6-5C68CB7E8A3D}" dt="2026-08-28T15:13:42.199" v="9546" actId="1076"/>
          <ac:spMkLst>
            <pc:docMk/>
            <pc:sldMk cId="1947784886" sldId="408"/>
            <ac:spMk id="17" creationId="{1A4A0BAD-EB7D-AAED-0816-21B9537874B5}"/>
          </ac:spMkLst>
        </pc:spChg>
        <pc:spChg chg="mod">
          <ac:chgData name="Jane Haines" userId="e6743b7a-54e0-444a-9ba2-aef597145e11" providerId="ADAL" clId="{30FE6ED9-E148-4A3E-A0E6-5C68CB7E8A3D}" dt="2026-08-28T15:14:08.587" v="9551" actId="14100"/>
          <ac:spMkLst>
            <pc:docMk/>
            <pc:sldMk cId="1947784886" sldId="408"/>
            <ac:spMk id="18" creationId="{82F62DE9-1A7B-C307-3D0F-AF70F710D4D2}"/>
          </ac:spMkLst>
        </pc:spChg>
        <pc:spChg chg="mod">
          <ac:chgData name="Jane Haines" userId="e6743b7a-54e0-444a-9ba2-aef597145e11" providerId="ADAL" clId="{30FE6ED9-E148-4A3E-A0E6-5C68CB7E8A3D}" dt="2026-08-28T15:13:59.979" v="9549" actId="1076"/>
          <ac:spMkLst>
            <pc:docMk/>
            <pc:sldMk cId="1947784886" sldId="408"/>
            <ac:spMk id="19" creationId="{3EEC009E-90E7-601A-B0D0-337AA4B466C7}"/>
          </ac:spMkLst>
        </pc:spChg>
        <pc:spChg chg="mod">
          <ac:chgData name="Jane Haines" userId="e6743b7a-54e0-444a-9ba2-aef597145e11" providerId="ADAL" clId="{30FE6ED9-E148-4A3E-A0E6-5C68CB7E8A3D}" dt="2026-08-28T15:13:59.979" v="9549" actId="1076"/>
          <ac:spMkLst>
            <pc:docMk/>
            <pc:sldMk cId="1947784886" sldId="408"/>
            <ac:spMk id="20" creationId="{BECAFDD9-F30D-E152-29C6-0221CA316BA5}"/>
          </ac:spMkLst>
        </pc:spChg>
        <pc:spChg chg="mod">
          <ac:chgData name="Jane Haines" userId="e6743b7a-54e0-444a-9ba2-aef597145e11" providerId="ADAL" clId="{30FE6ED9-E148-4A3E-A0E6-5C68CB7E8A3D}" dt="2026-08-28T15:14:06.211" v="9550" actId="14100"/>
          <ac:spMkLst>
            <pc:docMk/>
            <pc:sldMk cId="1947784886" sldId="408"/>
            <ac:spMk id="21" creationId="{86856CCF-7A00-5204-1FEB-37A578547F7D}"/>
          </ac:spMkLst>
        </pc:spChg>
        <pc:spChg chg="mod">
          <ac:chgData name="Jane Haines" userId="e6743b7a-54e0-444a-9ba2-aef597145e11" providerId="ADAL" clId="{30FE6ED9-E148-4A3E-A0E6-5C68CB7E8A3D}" dt="2026-08-28T15:12:37.065" v="9529" actId="1076"/>
          <ac:spMkLst>
            <pc:docMk/>
            <pc:sldMk cId="1947784886" sldId="408"/>
            <ac:spMk id="23" creationId="{DAAAA840-8A53-3610-6218-50F82E29E412}"/>
          </ac:spMkLst>
        </pc:spChg>
        <pc:spChg chg="add mod">
          <ac:chgData name="Jane Haines" userId="e6743b7a-54e0-444a-9ba2-aef597145e11" providerId="ADAL" clId="{30FE6ED9-E148-4A3E-A0E6-5C68CB7E8A3D}" dt="2026-08-28T15:28:31.917" v="9681" actId="1076"/>
          <ac:spMkLst>
            <pc:docMk/>
            <pc:sldMk cId="1947784886" sldId="408"/>
            <ac:spMk id="24" creationId="{5588F9D3-D6F7-70A6-8E2D-522F9A19DF1B}"/>
          </ac:spMkLst>
        </pc:spChg>
      </pc:sldChg>
      <pc:sldChg chg="addSp delSp modSp new mod">
        <pc:chgData name="Jane Haines" userId="e6743b7a-54e0-444a-9ba2-aef597145e11" providerId="ADAL" clId="{30FE6ED9-E148-4A3E-A0E6-5C68CB7E8A3D}" dt="2026-08-28T14:50:42.470" v="8775" actId="1076"/>
        <pc:sldMkLst>
          <pc:docMk/>
          <pc:sldMk cId="217477156" sldId="409"/>
        </pc:sldMkLst>
        <pc:spChg chg="mod">
          <ac:chgData name="Jane Haines" userId="e6743b7a-54e0-444a-9ba2-aef597145e11" providerId="ADAL" clId="{30FE6ED9-E148-4A3E-A0E6-5C68CB7E8A3D}" dt="2026-08-28T13:54:29.086" v="5638" actId="20577"/>
          <ac:spMkLst>
            <pc:docMk/>
            <pc:sldMk cId="217477156" sldId="409"/>
            <ac:spMk id="4" creationId="{DBDA61DD-F7A0-ED9D-3859-312E083B90F8}"/>
          </ac:spMkLst>
        </pc:spChg>
        <pc:spChg chg="del">
          <ac:chgData name="Jane Haines" userId="e6743b7a-54e0-444a-9ba2-aef597145e11" providerId="ADAL" clId="{30FE6ED9-E148-4A3E-A0E6-5C68CB7E8A3D}" dt="2026-08-28T14:25:11.623" v="6768" actId="478"/>
          <ac:spMkLst>
            <pc:docMk/>
            <pc:sldMk cId="217477156" sldId="409"/>
            <ac:spMk id="5" creationId="{B96B3247-C52B-3CC6-741F-9A92BF84633A}"/>
          </ac:spMkLst>
        </pc:spChg>
        <pc:graphicFrameChg chg="add mod modGraphic">
          <ac:chgData name="Jane Haines" userId="e6743b7a-54e0-444a-9ba2-aef597145e11" providerId="ADAL" clId="{30FE6ED9-E148-4A3E-A0E6-5C68CB7E8A3D}" dt="2026-08-28T14:50:34.122" v="8770" actId="1076"/>
          <ac:graphicFrameMkLst>
            <pc:docMk/>
            <pc:sldMk cId="217477156" sldId="409"/>
            <ac:graphicFrameMk id="6" creationId="{B066455B-7B7E-54B2-631F-1FB778CA12A2}"/>
          </ac:graphicFrameMkLst>
        </pc:graphicFrameChg>
        <pc:picChg chg="add mod">
          <ac:chgData name="Jane Haines" userId="e6743b7a-54e0-444a-9ba2-aef597145e11" providerId="ADAL" clId="{30FE6ED9-E148-4A3E-A0E6-5C68CB7E8A3D}" dt="2026-08-28T14:50:42.470" v="8775" actId="1076"/>
          <ac:picMkLst>
            <pc:docMk/>
            <pc:sldMk cId="217477156" sldId="409"/>
            <ac:picMk id="8" creationId="{C1EAB9CD-F68C-61CF-A26D-F1AE5E1D028E}"/>
          </ac:picMkLst>
        </pc:picChg>
      </pc:sldChg>
      <pc:sldChg chg="addSp delSp modSp new mod">
        <pc:chgData name="Jane Haines" userId="e6743b7a-54e0-444a-9ba2-aef597145e11" providerId="ADAL" clId="{30FE6ED9-E148-4A3E-A0E6-5C68CB7E8A3D}" dt="2026-08-28T14:50:12.745" v="8764" actId="1076"/>
        <pc:sldMkLst>
          <pc:docMk/>
          <pc:sldMk cId="1290724293" sldId="410"/>
        </pc:sldMkLst>
        <pc:spChg chg="mod">
          <ac:chgData name="Jane Haines" userId="e6743b7a-54e0-444a-9ba2-aef597145e11" providerId="ADAL" clId="{30FE6ED9-E148-4A3E-A0E6-5C68CB7E8A3D}" dt="2026-08-28T13:54:35.135" v="5659" actId="20577"/>
          <ac:spMkLst>
            <pc:docMk/>
            <pc:sldMk cId="1290724293" sldId="410"/>
            <ac:spMk id="4" creationId="{B0662468-D470-4B11-607E-EA320A0FA0AB}"/>
          </ac:spMkLst>
        </pc:spChg>
        <pc:spChg chg="del">
          <ac:chgData name="Jane Haines" userId="e6743b7a-54e0-444a-9ba2-aef597145e11" providerId="ADAL" clId="{30FE6ED9-E148-4A3E-A0E6-5C68CB7E8A3D}" dt="2026-08-28T14:18:58.438" v="6377" actId="478"/>
          <ac:spMkLst>
            <pc:docMk/>
            <pc:sldMk cId="1290724293" sldId="410"/>
            <ac:spMk id="5" creationId="{017E77FF-CF2B-DF7D-C00B-161FA35CB6EA}"/>
          </ac:spMkLst>
        </pc:spChg>
        <pc:spChg chg="add del mod">
          <ac:chgData name="Jane Haines" userId="e6743b7a-54e0-444a-9ba2-aef597145e11" providerId="ADAL" clId="{30FE6ED9-E148-4A3E-A0E6-5C68CB7E8A3D}" dt="2026-08-28T14:23:39.467" v="6736"/>
          <ac:spMkLst>
            <pc:docMk/>
            <pc:sldMk cId="1290724293" sldId="410"/>
            <ac:spMk id="8" creationId="{2537CE71-6913-2015-78C6-846A2B1DF5AF}"/>
          </ac:spMkLst>
        </pc:spChg>
        <pc:graphicFrameChg chg="add mod modGraphic">
          <ac:chgData name="Jane Haines" userId="e6743b7a-54e0-444a-9ba2-aef597145e11" providerId="ADAL" clId="{30FE6ED9-E148-4A3E-A0E6-5C68CB7E8A3D}" dt="2026-08-28T14:49:57.997" v="8761" actId="1076"/>
          <ac:graphicFrameMkLst>
            <pc:docMk/>
            <pc:sldMk cId="1290724293" sldId="410"/>
            <ac:graphicFrameMk id="6" creationId="{B5BA0736-9F8D-D5F2-E3CF-5FB94D7F63F3}"/>
          </ac:graphicFrameMkLst>
        </pc:graphicFrameChg>
        <pc:picChg chg="add mod">
          <ac:chgData name="Jane Haines" userId="e6743b7a-54e0-444a-9ba2-aef597145e11" providerId="ADAL" clId="{30FE6ED9-E148-4A3E-A0E6-5C68CB7E8A3D}" dt="2026-08-28T14:50:12.745" v="8764" actId="1076"/>
          <ac:picMkLst>
            <pc:docMk/>
            <pc:sldMk cId="1290724293" sldId="410"/>
            <ac:picMk id="10" creationId="{3DF25694-47F4-47A2-0A09-CAECCD76F3E6}"/>
          </ac:picMkLst>
        </pc:picChg>
      </pc:sldChg>
      <pc:sldChg chg="addSp delSp modSp new mod">
        <pc:chgData name="Jane Haines" userId="e6743b7a-54e0-444a-9ba2-aef597145e11" providerId="ADAL" clId="{30FE6ED9-E148-4A3E-A0E6-5C68CB7E8A3D}" dt="2026-08-28T14:50:05.716" v="8763" actId="1076"/>
        <pc:sldMkLst>
          <pc:docMk/>
          <pc:sldMk cId="781337804" sldId="411"/>
        </pc:sldMkLst>
        <pc:spChg chg="mod">
          <ac:chgData name="Jane Haines" userId="e6743b7a-54e0-444a-9ba2-aef597145e11" providerId="ADAL" clId="{30FE6ED9-E148-4A3E-A0E6-5C68CB7E8A3D}" dt="2026-08-28T13:54:39.829" v="5676" actId="20577"/>
          <ac:spMkLst>
            <pc:docMk/>
            <pc:sldMk cId="781337804" sldId="411"/>
            <ac:spMk id="4" creationId="{1303B3F0-E0BC-6F4C-E6BD-023F86C38231}"/>
          </ac:spMkLst>
        </pc:spChg>
        <pc:spChg chg="del">
          <ac:chgData name="Jane Haines" userId="e6743b7a-54e0-444a-9ba2-aef597145e11" providerId="ADAL" clId="{30FE6ED9-E148-4A3E-A0E6-5C68CB7E8A3D}" dt="2026-08-28T14:31:06.382" v="7073" actId="478"/>
          <ac:spMkLst>
            <pc:docMk/>
            <pc:sldMk cId="781337804" sldId="411"/>
            <ac:spMk id="5" creationId="{D0EE3E70-FB84-8AC5-0732-5885DB38DA11}"/>
          </ac:spMkLst>
        </pc:spChg>
        <pc:graphicFrameChg chg="add mod modGraphic">
          <ac:chgData name="Jane Haines" userId="e6743b7a-54e0-444a-9ba2-aef597145e11" providerId="ADAL" clId="{30FE6ED9-E148-4A3E-A0E6-5C68CB7E8A3D}" dt="2026-08-28T14:50:05.716" v="8763" actId="1076"/>
          <ac:graphicFrameMkLst>
            <pc:docMk/>
            <pc:sldMk cId="781337804" sldId="411"/>
            <ac:graphicFrameMk id="6" creationId="{31791825-6B0F-F0A4-AD2D-16D0E00C890D}"/>
          </ac:graphicFrameMkLst>
        </pc:graphicFrameChg>
        <pc:picChg chg="add mod modCrop">
          <ac:chgData name="Jane Haines" userId="e6743b7a-54e0-444a-9ba2-aef597145e11" providerId="ADAL" clId="{30FE6ED9-E148-4A3E-A0E6-5C68CB7E8A3D}" dt="2026-08-28T14:49:28.999" v="8751" actId="1076"/>
          <ac:picMkLst>
            <pc:docMk/>
            <pc:sldMk cId="781337804" sldId="411"/>
            <ac:picMk id="8" creationId="{3A86C3DD-11A6-A77D-4AAE-730A17088D08}"/>
          </ac:picMkLst>
        </pc:picChg>
      </pc:sldChg>
      <pc:sldChg chg="addSp delSp modSp new mod">
        <pc:chgData name="Jane Haines" userId="e6743b7a-54e0-444a-9ba2-aef597145e11" providerId="ADAL" clId="{30FE6ED9-E148-4A3E-A0E6-5C68CB7E8A3D}" dt="2026-08-28T14:40:56.197" v="8189" actId="20577"/>
        <pc:sldMkLst>
          <pc:docMk/>
          <pc:sldMk cId="1835086907" sldId="412"/>
        </pc:sldMkLst>
        <pc:spChg chg="mod">
          <ac:chgData name="Jane Haines" userId="e6743b7a-54e0-444a-9ba2-aef597145e11" providerId="ADAL" clId="{30FE6ED9-E148-4A3E-A0E6-5C68CB7E8A3D}" dt="2026-08-28T14:40:56.197" v="8189" actId="20577"/>
          <ac:spMkLst>
            <pc:docMk/>
            <pc:sldMk cId="1835086907" sldId="412"/>
            <ac:spMk id="4" creationId="{5411EA71-BD30-9457-F341-31FD5891ED07}"/>
          </ac:spMkLst>
        </pc:spChg>
        <pc:spChg chg="del">
          <ac:chgData name="Jane Haines" userId="e6743b7a-54e0-444a-9ba2-aef597145e11" providerId="ADAL" clId="{30FE6ED9-E148-4A3E-A0E6-5C68CB7E8A3D}" dt="2026-08-28T14:36:34.886" v="7369" actId="478"/>
          <ac:spMkLst>
            <pc:docMk/>
            <pc:sldMk cId="1835086907" sldId="412"/>
            <ac:spMk id="5" creationId="{45EC3E7A-E74C-7863-BF6E-DFA0604E5AE5}"/>
          </ac:spMkLst>
        </pc:spChg>
        <pc:graphicFrameChg chg="add mod modGraphic">
          <ac:chgData name="Jane Haines" userId="e6743b7a-54e0-444a-9ba2-aef597145e11" providerId="ADAL" clId="{30FE6ED9-E148-4A3E-A0E6-5C68CB7E8A3D}" dt="2026-08-28T14:40:45.549" v="8166" actId="20577"/>
          <ac:graphicFrameMkLst>
            <pc:docMk/>
            <pc:sldMk cId="1835086907" sldId="412"/>
            <ac:graphicFrameMk id="6" creationId="{B45B5D78-3E6A-08E6-AAFB-0C3371C4D9F9}"/>
          </ac:graphicFrameMkLst>
        </pc:graphicFrameChg>
      </pc:sldChg>
      <pc:sldChg chg="addSp delSp modSp new mod">
        <pc:chgData name="Jane Haines" userId="e6743b7a-54e0-444a-9ba2-aef597145e11" providerId="ADAL" clId="{30FE6ED9-E148-4A3E-A0E6-5C68CB7E8A3D}" dt="2026-08-28T14:43:00.014" v="8731"/>
        <pc:sldMkLst>
          <pc:docMk/>
          <pc:sldMk cId="246996833" sldId="413"/>
        </pc:sldMkLst>
        <pc:spChg chg="mod">
          <ac:chgData name="Jane Haines" userId="e6743b7a-54e0-444a-9ba2-aef597145e11" providerId="ADAL" clId="{30FE6ED9-E148-4A3E-A0E6-5C68CB7E8A3D}" dt="2026-08-28T14:43:00.014" v="8731"/>
          <ac:spMkLst>
            <pc:docMk/>
            <pc:sldMk cId="246996833" sldId="413"/>
            <ac:spMk id="4" creationId="{D1AE6A12-2E88-7F6A-EF99-F96D24B5E406}"/>
          </ac:spMkLst>
        </pc:spChg>
        <pc:spChg chg="del">
          <ac:chgData name="Jane Haines" userId="e6743b7a-54e0-444a-9ba2-aef597145e11" providerId="ADAL" clId="{30FE6ED9-E148-4A3E-A0E6-5C68CB7E8A3D}" dt="2026-08-28T14:41:04.528" v="8192" actId="478"/>
          <ac:spMkLst>
            <pc:docMk/>
            <pc:sldMk cId="246996833" sldId="413"/>
            <ac:spMk id="5" creationId="{B3FC7D82-CBEA-C0F4-F9E3-DC4F4CEB53CA}"/>
          </ac:spMkLst>
        </pc:spChg>
        <pc:graphicFrameChg chg="add mod modGraphic">
          <ac:chgData name="Jane Haines" userId="e6743b7a-54e0-444a-9ba2-aef597145e11" providerId="ADAL" clId="{30FE6ED9-E148-4A3E-A0E6-5C68CB7E8A3D}" dt="2026-08-28T14:42:55.090" v="8730" actId="20577"/>
          <ac:graphicFrameMkLst>
            <pc:docMk/>
            <pc:sldMk cId="246996833" sldId="413"/>
            <ac:graphicFrameMk id="7" creationId="{531C8857-BD1D-733B-6974-0DF0C9FDA1B3}"/>
          </ac:graphicFrameMkLst>
        </pc:graphicFrameChg>
      </pc:sldChg>
      <pc:sldChg chg="addSp delSp modSp new del mod">
        <pc:chgData name="Jane Haines" userId="e6743b7a-54e0-444a-9ba2-aef597145e11" providerId="ADAL" clId="{30FE6ED9-E148-4A3E-A0E6-5C68CB7E8A3D}" dt="2026-08-28T14:59:19.383" v="9476" actId="47"/>
        <pc:sldMkLst>
          <pc:docMk/>
          <pc:sldMk cId="3052946483" sldId="414"/>
        </pc:sldMkLst>
        <pc:spChg chg="mod">
          <ac:chgData name="Jane Haines" userId="e6743b7a-54e0-444a-9ba2-aef597145e11" providerId="ADAL" clId="{30FE6ED9-E148-4A3E-A0E6-5C68CB7E8A3D}" dt="2026-08-28T14:44:57.025" v="8735"/>
          <ac:spMkLst>
            <pc:docMk/>
            <pc:sldMk cId="3052946483" sldId="414"/>
            <ac:spMk id="4" creationId="{C1C7D207-B50A-308C-A2AC-22D659B7C546}"/>
          </ac:spMkLst>
        </pc:spChg>
        <pc:spChg chg="add del">
          <ac:chgData name="Jane Haines" userId="e6743b7a-54e0-444a-9ba2-aef597145e11" providerId="ADAL" clId="{30FE6ED9-E148-4A3E-A0E6-5C68CB7E8A3D}" dt="2026-08-28T14:44:56.483" v="8734" actId="22"/>
          <ac:spMkLst>
            <pc:docMk/>
            <pc:sldMk cId="3052946483" sldId="414"/>
            <ac:spMk id="7" creationId="{E311D531-9CD0-5F4C-FC15-9C7CDC053E57}"/>
          </ac:spMkLst>
        </pc:spChg>
        <pc:spChg chg="add mod">
          <ac:chgData name="Jane Haines" userId="e6743b7a-54e0-444a-9ba2-aef597145e11" providerId="ADAL" clId="{30FE6ED9-E148-4A3E-A0E6-5C68CB7E8A3D}" dt="2026-08-28T14:55:15.967" v="8795" actId="1076"/>
          <ac:spMkLst>
            <pc:docMk/>
            <pc:sldMk cId="3052946483" sldId="414"/>
            <ac:spMk id="9" creationId="{8E5FFD81-8E3C-F666-862C-1BB64A8B223C}"/>
          </ac:spMkLst>
        </pc:spChg>
      </pc:sldChg>
      <pc:sldChg chg="addSp delSp modSp add mod ord modAnim">
        <pc:chgData name="Jane Haines" userId="e6743b7a-54e0-444a-9ba2-aef597145e11" providerId="ADAL" clId="{30FE6ED9-E148-4A3E-A0E6-5C68CB7E8A3D}" dt="2026-08-28T15:23:33.409" v="9635" actId="1076"/>
        <pc:sldMkLst>
          <pc:docMk/>
          <pc:sldMk cId="481205823" sldId="415"/>
        </pc:sldMkLst>
        <pc:spChg chg="mod">
          <ac:chgData name="Jane Haines" userId="e6743b7a-54e0-444a-9ba2-aef597145e11" providerId="ADAL" clId="{30FE6ED9-E148-4A3E-A0E6-5C68CB7E8A3D}" dt="2026-08-28T15:21:53.393" v="9621" actId="1076"/>
          <ac:spMkLst>
            <pc:docMk/>
            <pc:sldMk cId="481205823" sldId="415"/>
            <ac:spMk id="2" creationId="{95F78DFE-0ACE-D57A-E38D-8E1D55081D02}"/>
          </ac:spMkLst>
        </pc:spChg>
        <pc:spChg chg="mod">
          <ac:chgData name="Jane Haines" userId="e6743b7a-54e0-444a-9ba2-aef597145e11" providerId="ADAL" clId="{30FE6ED9-E148-4A3E-A0E6-5C68CB7E8A3D}" dt="2026-08-28T15:21:53.393" v="9621" actId="1076"/>
          <ac:spMkLst>
            <pc:docMk/>
            <pc:sldMk cId="481205823" sldId="415"/>
            <ac:spMk id="3" creationId="{4409AEDD-CDD5-A2E9-281A-4273976C527E}"/>
          </ac:spMkLst>
        </pc:spChg>
        <pc:spChg chg="del">
          <ac:chgData name="Jane Haines" userId="e6743b7a-54e0-444a-9ba2-aef597145e11" providerId="ADAL" clId="{30FE6ED9-E148-4A3E-A0E6-5C68CB7E8A3D}" dt="2026-08-28T14:54:30.151" v="8791" actId="478"/>
          <ac:spMkLst>
            <pc:docMk/>
            <pc:sldMk cId="481205823" sldId="415"/>
            <ac:spMk id="5" creationId="{E011FFE1-CF42-48BD-0A62-CF86FA5FFF5F}"/>
          </ac:spMkLst>
        </pc:spChg>
        <pc:spChg chg="add del">
          <ac:chgData name="Jane Haines" userId="e6743b7a-54e0-444a-9ba2-aef597145e11" providerId="ADAL" clId="{30FE6ED9-E148-4A3E-A0E6-5C68CB7E8A3D}" dt="2026-08-28T14:55:21.389" v="8798" actId="478"/>
          <ac:spMkLst>
            <pc:docMk/>
            <pc:sldMk cId="481205823" sldId="415"/>
            <ac:spMk id="6" creationId="{83191F00-7973-8EFD-28F9-924B9F0697C3}"/>
          </ac:spMkLst>
        </pc:spChg>
        <pc:spChg chg="add mod">
          <ac:chgData name="Jane Haines" userId="e6743b7a-54e0-444a-9ba2-aef597145e11" providerId="ADAL" clId="{30FE6ED9-E148-4A3E-A0E6-5C68CB7E8A3D}" dt="2026-08-28T15:22:57.022" v="9632" actId="1076"/>
          <ac:spMkLst>
            <pc:docMk/>
            <pc:sldMk cId="481205823" sldId="415"/>
            <ac:spMk id="8" creationId="{16DD5058-79A5-C71F-C915-81C16391B960}"/>
          </ac:spMkLst>
        </pc:spChg>
        <pc:spChg chg="add mod">
          <ac:chgData name="Jane Haines" userId="e6743b7a-54e0-444a-9ba2-aef597145e11" providerId="ADAL" clId="{30FE6ED9-E148-4A3E-A0E6-5C68CB7E8A3D}" dt="2026-08-28T15:22:57.022" v="9632" actId="1076"/>
          <ac:spMkLst>
            <pc:docMk/>
            <pc:sldMk cId="481205823" sldId="415"/>
            <ac:spMk id="10" creationId="{2924B6B2-60BA-CDA6-599F-FB3DD82821B4}"/>
          </ac:spMkLst>
        </pc:spChg>
        <pc:spChg chg="add mod">
          <ac:chgData name="Jane Haines" userId="e6743b7a-54e0-444a-9ba2-aef597145e11" providerId="ADAL" clId="{30FE6ED9-E148-4A3E-A0E6-5C68CB7E8A3D}" dt="2026-08-28T15:22:57.022" v="9632" actId="1076"/>
          <ac:spMkLst>
            <pc:docMk/>
            <pc:sldMk cId="481205823" sldId="415"/>
            <ac:spMk id="12" creationId="{4ECAD599-8378-DF52-4397-C6372160DDDA}"/>
          </ac:spMkLst>
        </pc:spChg>
        <pc:spChg chg="add mod">
          <ac:chgData name="Jane Haines" userId="e6743b7a-54e0-444a-9ba2-aef597145e11" providerId="ADAL" clId="{30FE6ED9-E148-4A3E-A0E6-5C68CB7E8A3D}" dt="2026-08-28T15:22:57.022" v="9632" actId="1076"/>
          <ac:spMkLst>
            <pc:docMk/>
            <pc:sldMk cId="481205823" sldId="415"/>
            <ac:spMk id="14" creationId="{3061A55C-8F18-98AE-BD5D-F55F2F5E91F7}"/>
          </ac:spMkLst>
        </pc:spChg>
        <pc:spChg chg="add mod ord">
          <ac:chgData name="Jane Haines" userId="e6743b7a-54e0-444a-9ba2-aef597145e11" providerId="ADAL" clId="{30FE6ED9-E148-4A3E-A0E6-5C68CB7E8A3D}" dt="2026-08-28T15:23:33.409" v="9635" actId="1076"/>
          <ac:spMkLst>
            <pc:docMk/>
            <pc:sldMk cId="481205823" sldId="415"/>
            <ac:spMk id="27" creationId="{988D5E58-C97B-5BD8-C3A2-381C274C6E0C}"/>
          </ac:spMkLst>
        </pc:spChg>
        <pc:spChg chg="add del mod ord">
          <ac:chgData name="Jane Haines" userId="e6743b7a-54e0-444a-9ba2-aef597145e11" providerId="ADAL" clId="{30FE6ED9-E148-4A3E-A0E6-5C68CB7E8A3D}" dt="2026-08-28T15:22:10.336" v="9623" actId="478"/>
          <ac:spMkLst>
            <pc:docMk/>
            <pc:sldMk cId="481205823" sldId="415"/>
            <ac:spMk id="29" creationId="{FDF20D7B-9F07-07C6-41A7-81CA1BA9AD26}"/>
          </ac:spMkLst>
        </pc:spChg>
        <pc:picChg chg="add mod">
          <ac:chgData name="Jane Haines" userId="e6743b7a-54e0-444a-9ba2-aef597145e11" providerId="ADAL" clId="{30FE6ED9-E148-4A3E-A0E6-5C68CB7E8A3D}" dt="2026-08-28T15:23:33.409" v="9635" actId="1076"/>
          <ac:picMkLst>
            <pc:docMk/>
            <pc:sldMk cId="481205823" sldId="415"/>
            <ac:picMk id="16" creationId="{ADD34BB6-90F9-F2D3-6E21-AF3125620040}"/>
          </ac:picMkLst>
        </pc:picChg>
        <pc:picChg chg="add del mod">
          <ac:chgData name="Jane Haines" userId="e6743b7a-54e0-444a-9ba2-aef597145e11" providerId="ADAL" clId="{30FE6ED9-E148-4A3E-A0E6-5C68CB7E8A3D}" dt="2026-08-28T15:15:58.993" v="9566" actId="478"/>
          <ac:picMkLst>
            <pc:docMk/>
            <pc:sldMk cId="481205823" sldId="415"/>
            <ac:picMk id="18" creationId="{7DACF345-FD66-27E6-E972-F99DCC98E1ED}"/>
          </ac:picMkLst>
        </pc:picChg>
        <pc:picChg chg="add mod">
          <ac:chgData name="Jane Haines" userId="e6743b7a-54e0-444a-9ba2-aef597145e11" providerId="ADAL" clId="{30FE6ED9-E148-4A3E-A0E6-5C68CB7E8A3D}" dt="2026-08-28T15:23:33.409" v="9635" actId="1076"/>
          <ac:picMkLst>
            <pc:docMk/>
            <pc:sldMk cId="481205823" sldId="415"/>
            <ac:picMk id="20" creationId="{051D90B9-E625-4157-8351-4D5A90C741A5}"/>
          </ac:picMkLst>
        </pc:picChg>
        <pc:picChg chg="add mod">
          <ac:chgData name="Jane Haines" userId="e6743b7a-54e0-444a-9ba2-aef597145e11" providerId="ADAL" clId="{30FE6ED9-E148-4A3E-A0E6-5C68CB7E8A3D}" dt="2026-08-28T15:17:45.789" v="9570" actId="931"/>
          <ac:picMkLst>
            <pc:docMk/>
            <pc:sldMk cId="481205823" sldId="415"/>
            <ac:picMk id="22" creationId="{EC54ED1C-4C90-DF52-4DEF-074D734CC5B8}"/>
          </ac:picMkLst>
        </pc:picChg>
        <pc:picChg chg="add mod">
          <ac:chgData name="Jane Haines" userId="e6743b7a-54e0-444a-9ba2-aef597145e11" providerId="ADAL" clId="{30FE6ED9-E148-4A3E-A0E6-5C68CB7E8A3D}" dt="2026-08-28T15:23:33.409" v="9635" actId="1076"/>
          <ac:picMkLst>
            <pc:docMk/>
            <pc:sldMk cId="481205823" sldId="415"/>
            <ac:picMk id="24" creationId="{66D549C8-170D-3F2D-559D-334EA0C24728}"/>
          </ac:picMkLst>
        </pc:picChg>
        <pc:picChg chg="add mod">
          <ac:chgData name="Jane Haines" userId="e6743b7a-54e0-444a-9ba2-aef597145e11" providerId="ADAL" clId="{30FE6ED9-E148-4A3E-A0E6-5C68CB7E8A3D}" dt="2026-08-28T15:23:33.409" v="9635" actId="1076"/>
          <ac:picMkLst>
            <pc:docMk/>
            <pc:sldMk cId="481205823" sldId="415"/>
            <ac:picMk id="26" creationId="{D0CAF38A-B5AD-9BAE-C017-37C54B14EF22}"/>
          </ac:picMkLst>
        </pc:picChg>
      </pc:sldChg>
      <pc:sldChg chg="new del">
        <pc:chgData name="Jane Haines" userId="e6743b7a-54e0-444a-9ba2-aef597145e11" providerId="ADAL" clId="{30FE6ED9-E148-4A3E-A0E6-5C68CB7E8A3D}" dt="2026-08-28T14:54:12.723" v="8787" actId="680"/>
        <pc:sldMkLst>
          <pc:docMk/>
          <pc:sldMk cId="1239607860" sldId="415"/>
        </pc:sldMkLst>
      </pc:sldChg>
      <pc:sldChg chg="addSp modSp add mod">
        <pc:chgData name="Jane Haines" userId="e6743b7a-54e0-444a-9ba2-aef597145e11" providerId="ADAL" clId="{30FE6ED9-E148-4A3E-A0E6-5C68CB7E8A3D}" dt="2026-08-28T15:35:51.661" v="9845" actId="14100"/>
        <pc:sldMkLst>
          <pc:docMk/>
          <pc:sldMk cId="1668578418" sldId="416"/>
        </pc:sldMkLst>
        <pc:spChg chg="add">
          <ac:chgData name="Jane Haines" userId="e6743b7a-54e0-444a-9ba2-aef597145e11" providerId="ADAL" clId="{30FE6ED9-E148-4A3E-A0E6-5C68CB7E8A3D}" dt="2026-08-28T15:04:07.389" v="9498" actId="22"/>
          <ac:spMkLst>
            <pc:docMk/>
            <pc:sldMk cId="1668578418" sldId="416"/>
            <ac:spMk id="5" creationId="{8D584454-11ED-F35B-4202-C0A431DDE406}"/>
          </ac:spMkLst>
        </pc:spChg>
        <pc:spChg chg="mod">
          <ac:chgData name="Jane Haines" userId="e6743b7a-54e0-444a-9ba2-aef597145e11" providerId="ADAL" clId="{30FE6ED9-E148-4A3E-A0E6-5C68CB7E8A3D}" dt="2026-08-28T15:35:51.661" v="9845" actId="14100"/>
          <ac:spMkLst>
            <pc:docMk/>
            <pc:sldMk cId="1668578418" sldId="416"/>
            <ac:spMk id="18" creationId="{D390FA6B-EA0D-6E76-19DF-907CBCD77EC1}"/>
          </ac:spMkLst>
        </pc:spChg>
        <pc:spChg chg="add">
          <ac:chgData name="Jane Haines" userId="e6743b7a-54e0-444a-9ba2-aef597145e11" providerId="ADAL" clId="{30FE6ED9-E148-4A3E-A0E6-5C68CB7E8A3D}" dt="2026-08-28T15:04:07.389" v="9498" actId="22"/>
          <ac:spMkLst>
            <pc:docMk/>
            <pc:sldMk cId="1668578418" sldId="416"/>
            <ac:spMk id="22" creationId="{B9439F00-48CD-1C95-1509-0485F801DA07}"/>
          </ac:spMkLst>
        </pc:spChg>
        <pc:spChg chg="add">
          <ac:chgData name="Jane Haines" userId="e6743b7a-54e0-444a-9ba2-aef597145e11" providerId="ADAL" clId="{30FE6ED9-E148-4A3E-A0E6-5C68CB7E8A3D}" dt="2026-08-28T15:04:07.389" v="9498" actId="22"/>
          <ac:spMkLst>
            <pc:docMk/>
            <pc:sldMk cId="1668578418" sldId="416"/>
            <ac:spMk id="25" creationId="{8FEB27BA-E07E-74C3-F0E7-BDA92692CD78}"/>
          </ac:spMkLst>
        </pc:spChg>
      </pc:sldChg>
      <pc:sldChg chg="new del">
        <pc:chgData name="Jane Haines" userId="e6743b7a-54e0-444a-9ba2-aef597145e11" providerId="ADAL" clId="{30FE6ED9-E148-4A3E-A0E6-5C68CB7E8A3D}" dt="2026-08-28T15:29:17.762" v="9683" actId="680"/>
        <pc:sldMkLst>
          <pc:docMk/>
          <pc:sldMk cId="441691608" sldId="417"/>
        </pc:sldMkLst>
      </pc:sldChg>
      <pc:sldChg chg="addSp delSp modSp new del mod ord">
        <pc:chgData name="Jane Haines" userId="e6743b7a-54e0-444a-9ba2-aef597145e11" providerId="ADAL" clId="{30FE6ED9-E148-4A3E-A0E6-5C68CB7E8A3D}" dt="2026-08-28T15:58:39.997" v="9932" actId="47"/>
        <pc:sldMkLst>
          <pc:docMk/>
          <pc:sldMk cId="3143825685" sldId="417"/>
        </pc:sldMkLst>
        <pc:spChg chg="mod">
          <ac:chgData name="Jane Haines" userId="e6743b7a-54e0-444a-9ba2-aef597145e11" providerId="ADAL" clId="{30FE6ED9-E148-4A3E-A0E6-5C68CB7E8A3D}" dt="2026-08-28T15:58:33.023" v="9931" actId="20577"/>
          <ac:spMkLst>
            <pc:docMk/>
            <pc:sldMk cId="3143825685" sldId="417"/>
            <ac:spMk id="4" creationId="{F7E93123-D2A9-D21F-F4EA-3F2457E4ED57}"/>
          </ac:spMkLst>
        </pc:spChg>
        <pc:spChg chg="del">
          <ac:chgData name="Jane Haines" userId="e6743b7a-54e0-444a-9ba2-aef597145e11" providerId="ADAL" clId="{30FE6ED9-E148-4A3E-A0E6-5C68CB7E8A3D}" dt="2026-08-28T15:35:15.171" v="9819" actId="478"/>
          <ac:spMkLst>
            <pc:docMk/>
            <pc:sldMk cId="3143825685" sldId="417"/>
            <ac:spMk id="5" creationId="{8A9F18C1-F655-C47B-EB3B-31AB1BCE8FE1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7" creationId="{BA34DDD9-6BE0-A496-292E-17966B8536D2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9" creationId="{481A30A6-4E7F-7A8E-0C97-C63FBF2E1AE1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11" creationId="{6D66159D-3751-A5D5-7B65-99835B1C2A6D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13" creationId="{16FCB6C0-3314-700F-3875-5A7EF60C1E0B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15" creationId="{615539F1-6FF1-0ACF-43C7-4C0BFF8C2D64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17" creationId="{3AC6934A-A39C-8034-9C84-DCD28B342CFA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19" creationId="{2880D0DE-C95C-532E-48E3-DBA350AE2265}"/>
          </ac:spMkLst>
        </pc:spChg>
        <pc:spChg chg="add">
          <ac:chgData name="Jane Haines" userId="e6743b7a-54e0-444a-9ba2-aef597145e11" providerId="ADAL" clId="{30FE6ED9-E148-4A3E-A0E6-5C68CB7E8A3D}" dt="2026-08-28T15:33:59.911" v="9745" actId="22"/>
          <ac:spMkLst>
            <pc:docMk/>
            <pc:sldMk cId="3143825685" sldId="417"/>
            <ac:spMk id="21" creationId="{7E556DAC-1D7E-D57E-D85B-AE80909875D7}"/>
          </ac:spMkLst>
        </pc:spChg>
        <pc:spChg chg="add mod">
          <ac:chgData name="Jane Haines" userId="e6743b7a-54e0-444a-9ba2-aef597145e11" providerId="ADAL" clId="{30FE6ED9-E148-4A3E-A0E6-5C68CB7E8A3D}" dt="2026-08-28T15:36:36.761" v="9855" actId="20577"/>
          <ac:spMkLst>
            <pc:docMk/>
            <pc:sldMk cId="3143825685" sldId="417"/>
            <ac:spMk id="23" creationId="{52636A6D-61D4-6A17-31AE-A809120E74F8}"/>
          </ac:spMkLst>
        </pc:spChg>
        <pc:spChg chg="add mod">
          <ac:chgData name="Jane Haines" userId="e6743b7a-54e0-444a-9ba2-aef597145e11" providerId="ADAL" clId="{30FE6ED9-E148-4A3E-A0E6-5C68CB7E8A3D}" dt="2026-08-28T15:38:12.569" v="9873" actId="1076"/>
          <ac:spMkLst>
            <pc:docMk/>
            <pc:sldMk cId="3143825685" sldId="417"/>
            <ac:spMk id="25" creationId="{B6ACF64E-8B19-D6B4-0796-522A8466A881}"/>
          </ac:spMkLst>
        </pc:spChg>
        <pc:graphicFrameChg chg="add del mod modGraphic">
          <ac:chgData name="Jane Haines" userId="e6743b7a-54e0-444a-9ba2-aef597145e11" providerId="ADAL" clId="{30FE6ED9-E148-4A3E-A0E6-5C68CB7E8A3D}" dt="2026-08-28T15:48:08.137" v="9918" actId="478"/>
          <ac:graphicFrameMkLst>
            <pc:docMk/>
            <pc:sldMk cId="3143825685" sldId="417"/>
            <ac:graphicFrameMk id="26" creationId="{917F04A1-9282-F034-2B8C-D03E5C7CE00C}"/>
          </ac:graphicFrameMkLst>
        </pc:graphicFrameChg>
      </pc:sldChg>
      <pc:sldChg chg="add del">
        <pc:chgData name="Jane Haines" userId="e6743b7a-54e0-444a-9ba2-aef597145e11" providerId="ADAL" clId="{30FE6ED9-E148-4A3E-A0E6-5C68CB7E8A3D}" dt="2026-08-28T15:29:34.236" v="9688" actId="2696"/>
        <pc:sldMkLst>
          <pc:docMk/>
          <pc:sldMk cId="989302082" sldId="418"/>
        </pc:sldMkLst>
      </pc:sldChg>
      <pc:sldChg chg="new del">
        <pc:chgData name="Jane Haines" userId="e6743b7a-54e0-444a-9ba2-aef597145e11" providerId="ADAL" clId="{30FE6ED9-E148-4A3E-A0E6-5C68CB7E8A3D}" dt="2026-08-28T15:42:50.601" v="9914" actId="680"/>
        <pc:sldMkLst>
          <pc:docMk/>
          <pc:sldMk cId="2481185989" sldId="418"/>
        </pc:sldMkLst>
      </pc:sldChg>
      <pc:sldChg chg="modSp add del mod">
        <pc:chgData name="Jane Haines" userId="e6743b7a-54e0-444a-9ba2-aef597145e11" providerId="ADAL" clId="{30FE6ED9-E148-4A3E-A0E6-5C68CB7E8A3D}" dt="2026-08-28T15:30:05.393" v="9744" actId="2696"/>
        <pc:sldMkLst>
          <pc:docMk/>
          <pc:sldMk cId="3065701088" sldId="418"/>
        </pc:sldMkLst>
        <pc:spChg chg="mod">
          <ac:chgData name="Jane Haines" userId="e6743b7a-54e0-444a-9ba2-aef597145e11" providerId="ADAL" clId="{30FE6ED9-E148-4A3E-A0E6-5C68CB7E8A3D}" dt="2026-08-28T15:29:54.644" v="9743" actId="20577"/>
          <ac:spMkLst>
            <pc:docMk/>
            <pc:sldMk cId="3065701088" sldId="418"/>
            <ac:spMk id="9" creationId="{068B9B26-C49C-066E-6DA6-091FBFA3FA54}"/>
          </ac:spMkLst>
        </pc:spChg>
      </pc:sldChg>
      <pc:sldChg chg="addSp delSp modSp new mod ord modAnim">
        <pc:chgData name="Jane Haines" userId="e6743b7a-54e0-444a-9ba2-aef597145e11" providerId="ADAL" clId="{30FE6ED9-E148-4A3E-A0E6-5C68CB7E8A3D}" dt="2026-08-28T16:03:37.246" v="10546" actId="20577"/>
        <pc:sldMkLst>
          <pc:docMk/>
          <pc:sldMk cId="4017952194" sldId="418"/>
        </pc:sldMkLst>
        <pc:spChg chg="mod">
          <ac:chgData name="Jane Haines" userId="e6743b7a-54e0-444a-9ba2-aef597145e11" providerId="ADAL" clId="{30FE6ED9-E148-4A3E-A0E6-5C68CB7E8A3D}" dt="2026-08-28T16:00:12.885" v="10191" actId="20577"/>
          <ac:spMkLst>
            <pc:docMk/>
            <pc:sldMk cId="4017952194" sldId="418"/>
            <ac:spMk id="4" creationId="{4652800C-4CF3-1649-9422-DAF6D801A4E6}"/>
          </ac:spMkLst>
        </pc:spChg>
        <pc:spChg chg="del">
          <ac:chgData name="Jane Haines" userId="e6743b7a-54e0-444a-9ba2-aef597145e11" providerId="ADAL" clId="{30FE6ED9-E148-4A3E-A0E6-5C68CB7E8A3D}" dt="2026-08-28T16:01:07.080" v="10237" actId="478"/>
          <ac:spMkLst>
            <pc:docMk/>
            <pc:sldMk cId="4017952194" sldId="418"/>
            <ac:spMk id="5" creationId="{1B994C9C-401C-5A9D-D1FE-47A59815A2DA}"/>
          </ac:spMkLst>
        </pc:spChg>
        <pc:spChg chg="add del">
          <ac:chgData name="Jane Haines" userId="e6743b7a-54e0-444a-9ba2-aef597145e11" providerId="ADAL" clId="{30FE6ED9-E148-4A3E-A0E6-5C68CB7E8A3D}" dt="2026-08-28T15:43:01.898" v="9917" actId="478"/>
          <ac:spMkLst>
            <pc:docMk/>
            <pc:sldMk cId="4017952194" sldId="418"/>
            <ac:spMk id="6" creationId="{860D9E53-2B66-B03D-2F6A-C61CEB62E6B2}"/>
          </ac:spMkLst>
        </pc:spChg>
        <pc:spChg chg="add mod">
          <ac:chgData name="Jane Haines" userId="e6743b7a-54e0-444a-9ba2-aef597145e11" providerId="ADAL" clId="{30FE6ED9-E148-4A3E-A0E6-5C68CB7E8A3D}" dt="2026-08-28T16:02:46.606" v="10516" actId="1076"/>
          <ac:spMkLst>
            <pc:docMk/>
            <pc:sldMk cId="4017952194" sldId="418"/>
            <ac:spMk id="6" creationId="{A766DB2A-4009-0138-C185-A379492C6CD6}"/>
          </ac:spMkLst>
        </pc:spChg>
        <pc:spChg chg="add mod">
          <ac:chgData name="Jane Haines" userId="e6743b7a-54e0-444a-9ba2-aef597145e11" providerId="ADAL" clId="{30FE6ED9-E148-4A3E-A0E6-5C68CB7E8A3D}" dt="2026-08-28T16:02:46.606" v="10516" actId="1076"/>
          <ac:spMkLst>
            <pc:docMk/>
            <pc:sldMk cId="4017952194" sldId="418"/>
            <ac:spMk id="7" creationId="{87CAF812-BD6E-DC33-0156-9A253EC71D66}"/>
          </ac:spMkLst>
        </pc:spChg>
        <pc:spChg chg="add mod">
          <ac:chgData name="Jane Haines" userId="e6743b7a-54e0-444a-9ba2-aef597145e11" providerId="ADAL" clId="{30FE6ED9-E148-4A3E-A0E6-5C68CB7E8A3D}" dt="2026-08-28T16:02:46.606" v="10516" actId="1076"/>
          <ac:spMkLst>
            <pc:docMk/>
            <pc:sldMk cId="4017952194" sldId="418"/>
            <ac:spMk id="8" creationId="{98F12D3A-14A4-7993-5046-D18B03649BDA}"/>
          </ac:spMkLst>
        </pc:spChg>
        <pc:spChg chg="add mod">
          <ac:chgData name="Jane Haines" userId="e6743b7a-54e0-444a-9ba2-aef597145e11" providerId="ADAL" clId="{30FE6ED9-E148-4A3E-A0E6-5C68CB7E8A3D}" dt="2026-08-28T16:02:46.606" v="10516" actId="1076"/>
          <ac:spMkLst>
            <pc:docMk/>
            <pc:sldMk cId="4017952194" sldId="418"/>
            <ac:spMk id="9" creationId="{5C694994-8E60-0B57-664D-13FB1596FEE6}"/>
          </ac:spMkLst>
        </pc:spChg>
        <pc:spChg chg="add mod">
          <ac:chgData name="Jane Haines" userId="e6743b7a-54e0-444a-9ba2-aef597145e11" providerId="ADAL" clId="{30FE6ED9-E148-4A3E-A0E6-5C68CB7E8A3D}" dt="2026-08-28T16:03:12.882" v="10534" actId="1076"/>
          <ac:spMkLst>
            <pc:docMk/>
            <pc:sldMk cId="4017952194" sldId="418"/>
            <ac:spMk id="10" creationId="{EAB8D56B-B838-7321-6651-966FB6670113}"/>
          </ac:spMkLst>
        </pc:spChg>
        <pc:spChg chg="add mod">
          <ac:chgData name="Jane Haines" userId="e6743b7a-54e0-444a-9ba2-aef597145e11" providerId="ADAL" clId="{30FE6ED9-E148-4A3E-A0E6-5C68CB7E8A3D}" dt="2026-08-28T16:03:24.775" v="10538" actId="20577"/>
          <ac:spMkLst>
            <pc:docMk/>
            <pc:sldMk cId="4017952194" sldId="418"/>
            <ac:spMk id="12" creationId="{43200AF2-BC92-0F8E-D673-9E1F303B1E32}"/>
          </ac:spMkLst>
        </pc:spChg>
        <pc:spChg chg="add mod">
          <ac:chgData name="Jane Haines" userId="e6743b7a-54e0-444a-9ba2-aef597145e11" providerId="ADAL" clId="{30FE6ED9-E148-4A3E-A0E6-5C68CB7E8A3D}" dt="2026-08-28T16:03:31.455" v="10542" actId="20577"/>
          <ac:spMkLst>
            <pc:docMk/>
            <pc:sldMk cId="4017952194" sldId="418"/>
            <ac:spMk id="14" creationId="{10437608-5DFD-9561-6F09-3BCB43EAA1F6}"/>
          </ac:spMkLst>
        </pc:spChg>
        <pc:spChg chg="add mod">
          <ac:chgData name="Jane Haines" userId="e6743b7a-54e0-444a-9ba2-aef597145e11" providerId="ADAL" clId="{30FE6ED9-E148-4A3E-A0E6-5C68CB7E8A3D}" dt="2026-08-28T16:03:37.246" v="10546" actId="20577"/>
          <ac:spMkLst>
            <pc:docMk/>
            <pc:sldMk cId="4017952194" sldId="418"/>
            <ac:spMk id="16" creationId="{F97AA86D-E9C4-854F-CDDF-0F21FFCA3938}"/>
          </ac:spMkLst>
        </pc:spChg>
      </pc:sldChg>
      <pc:sldChg chg="addSp delSp modSp new mod delAnim modAnim">
        <pc:chgData name="Jane Haines" userId="e6743b7a-54e0-444a-9ba2-aef597145e11" providerId="ADAL" clId="{30FE6ED9-E148-4A3E-A0E6-5C68CB7E8A3D}" dt="2026-08-28T16:13:38.127" v="11276" actId="1076"/>
        <pc:sldMkLst>
          <pc:docMk/>
          <pc:sldMk cId="1644166289" sldId="419"/>
        </pc:sldMkLst>
        <pc:spChg chg="mod">
          <ac:chgData name="Jane Haines" userId="e6743b7a-54e0-444a-9ba2-aef597145e11" providerId="ADAL" clId="{30FE6ED9-E148-4A3E-A0E6-5C68CB7E8A3D}" dt="2026-08-28T15:59:57.429" v="10122" actId="20577"/>
          <ac:spMkLst>
            <pc:docMk/>
            <pc:sldMk cId="1644166289" sldId="419"/>
            <ac:spMk id="4" creationId="{F02A8B2E-C201-3A36-0CAC-A364F1939710}"/>
          </ac:spMkLst>
        </pc:spChg>
        <pc:spChg chg="del">
          <ac:chgData name="Jane Haines" userId="e6743b7a-54e0-444a-9ba2-aef597145e11" providerId="ADAL" clId="{30FE6ED9-E148-4A3E-A0E6-5C68CB7E8A3D}" dt="2026-08-28T16:07:45.224" v="10555" actId="478"/>
          <ac:spMkLst>
            <pc:docMk/>
            <pc:sldMk cId="1644166289" sldId="419"/>
            <ac:spMk id="5" creationId="{C44B629D-41D6-B294-12FD-BCF27A4D5A4C}"/>
          </ac:spMkLst>
        </pc:spChg>
        <pc:spChg chg="add del">
          <ac:chgData name="Jane Haines" userId="e6743b7a-54e0-444a-9ba2-aef597145e11" providerId="ADAL" clId="{30FE6ED9-E148-4A3E-A0E6-5C68CB7E8A3D}" dt="2026-08-28T15:59:17.962" v="9971" actId="11529"/>
          <ac:spMkLst>
            <pc:docMk/>
            <pc:sldMk cId="1644166289" sldId="419"/>
            <ac:spMk id="6" creationId="{98D96D3C-C277-FF15-CB5E-2401BFAE73E1}"/>
          </ac:spMkLst>
        </pc:spChg>
        <pc:spChg chg="add del mod">
          <ac:chgData name="Jane Haines" userId="e6743b7a-54e0-444a-9ba2-aef597145e11" providerId="ADAL" clId="{30FE6ED9-E148-4A3E-A0E6-5C68CB7E8A3D}" dt="2026-08-28T15:59:33.153" v="10039" actId="478"/>
          <ac:spMkLst>
            <pc:docMk/>
            <pc:sldMk cId="1644166289" sldId="419"/>
            <ac:spMk id="7" creationId="{5BA69A5B-4A3B-5ECE-2E70-B3864A4FB7F2}"/>
          </ac:spMkLst>
        </pc:spChg>
        <pc:spChg chg="add mod">
          <ac:chgData name="Jane Haines" userId="e6743b7a-54e0-444a-9ba2-aef597145e11" providerId="ADAL" clId="{30FE6ED9-E148-4A3E-A0E6-5C68CB7E8A3D}" dt="2026-08-28T16:11:53.007" v="11260" actId="1076"/>
          <ac:spMkLst>
            <pc:docMk/>
            <pc:sldMk cId="1644166289" sldId="419"/>
            <ac:spMk id="16" creationId="{8F4C2035-7A88-D4D7-6450-29726650A55D}"/>
          </ac:spMkLst>
        </pc:spChg>
        <pc:spChg chg="add mod">
          <ac:chgData name="Jane Haines" userId="e6743b7a-54e0-444a-9ba2-aef597145e11" providerId="ADAL" clId="{30FE6ED9-E148-4A3E-A0E6-5C68CB7E8A3D}" dt="2026-08-28T16:12:03.089" v="11263" actId="1076"/>
          <ac:spMkLst>
            <pc:docMk/>
            <pc:sldMk cId="1644166289" sldId="419"/>
            <ac:spMk id="18" creationId="{7CED4FF6-DED6-E043-2BF0-D792BE0E7E14}"/>
          </ac:spMkLst>
        </pc:spChg>
        <pc:spChg chg="add mod">
          <ac:chgData name="Jane Haines" userId="e6743b7a-54e0-444a-9ba2-aef597145e11" providerId="ADAL" clId="{30FE6ED9-E148-4A3E-A0E6-5C68CB7E8A3D}" dt="2026-08-28T16:13:38.127" v="11276" actId="1076"/>
          <ac:spMkLst>
            <pc:docMk/>
            <pc:sldMk cId="1644166289" sldId="419"/>
            <ac:spMk id="20" creationId="{FF887A85-C881-F7D8-7855-67E9DBBD2BDB}"/>
          </ac:spMkLst>
        </pc:spChg>
        <pc:spChg chg="add del mod">
          <ac:chgData name="Jane Haines" userId="e6743b7a-54e0-444a-9ba2-aef597145e11" providerId="ADAL" clId="{30FE6ED9-E148-4A3E-A0E6-5C68CB7E8A3D}" dt="2026-08-28T16:13:33.865" v="11275" actId="478"/>
          <ac:spMkLst>
            <pc:docMk/>
            <pc:sldMk cId="1644166289" sldId="419"/>
            <ac:spMk id="22" creationId="{2A28BE26-F6A9-153A-426D-85B2A8747662}"/>
          </ac:spMkLst>
        </pc:spChg>
        <pc:picChg chg="add mod">
          <ac:chgData name="Jane Haines" userId="e6743b7a-54e0-444a-9ba2-aef597145e11" providerId="ADAL" clId="{30FE6ED9-E148-4A3E-A0E6-5C68CB7E8A3D}" dt="2026-08-28T16:13:05.862" v="11273" actId="207"/>
          <ac:picMkLst>
            <pc:docMk/>
            <pc:sldMk cId="1644166289" sldId="419"/>
            <ac:picMk id="9" creationId="{816DB970-7A8A-78A0-3349-72FB4763DDBC}"/>
          </ac:picMkLst>
        </pc:picChg>
        <pc:picChg chg="add mod">
          <ac:chgData name="Jane Haines" userId="e6743b7a-54e0-444a-9ba2-aef597145e11" providerId="ADAL" clId="{30FE6ED9-E148-4A3E-A0E6-5C68CB7E8A3D}" dt="2026-08-28T16:13:05.470" v="11272" actId="207"/>
          <ac:picMkLst>
            <pc:docMk/>
            <pc:sldMk cId="1644166289" sldId="419"/>
            <ac:picMk id="11" creationId="{33813D85-5BA6-96B6-6B7D-1C1508F04F99}"/>
          </ac:picMkLst>
        </pc:picChg>
        <pc:picChg chg="add mod">
          <ac:chgData name="Jane Haines" userId="e6743b7a-54e0-444a-9ba2-aef597145e11" providerId="ADAL" clId="{30FE6ED9-E148-4A3E-A0E6-5C68CB7E8A3D}" dt="2026-08-28T16:13:38.127" v="11276" actId="1076"/>
          <ac:picMkLst>
            <pc:docMk/>
            <pc:sldMk cId="1644166289" sldId="419"/>
            <ac:picMk id="13" creationId="{58D896DE-E930-FF93-550F-56928068EB80}"/>
          </ac:picMkLst>
        </pc:picChg>
        <pc:picChg chg="add del mod">
          <ac:chgData name="Jane Haines" userId="e6743b7a-54e0-444a-9ba2-aef597145e11" providerId="ADAL" clId="{30FE6ED9-E148-4A3E-A0E6-5C68CB7E8A3D}" dt="2026-08-28T16:13:33.865" v="11275" actId="478"/>
          <ac:picMkLst>
            <pc:docMk/>
            <pc:sldMk cId="1644166289" sldId="419"/>
            <ac:picMk id="15" creationId="{ECAFF782-DF9C-BBB8-9137-424352EBB220}"/>
          </ac:picMkLst>
        </pc:picChg>
      </pc:sldChg>
      <pc:sldMasterChg chg="delSldLayout">
        <pc:chgData name="Jane Haines" userId="e6743b7a-54e0-444a-9ba2-aef597145e11" providerId="ADAL" clId="{30FE6ED9-E148-4A3E-A0E6-5C68CB7E8A3D}" dt="2026-08-18T14:19:11.928" v="122" actId="47"/>
        <pc:sldMasterMkLst>
          <pc:docMk/>
          <pc:sldMasterMk cId="1727476074" sldId="2147483648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B1232E"/>
              </a:solidFill>
            </c:spPr>
            <c:extLst>
              <c:ext xmlns:c16="http://schemas.microsoft.com/office/drawing/2014/chart" uri="{C3380CC4-5D6E-409C-BE32-E72D297353CC}">
                <c16:uniqueId val="{00000001-AB20-4B3C-AA87-2A30A8C35D50}"/>
              </c:ext>
            </c:extLst>
          </c:dPt>
          <c:dPt>
            <c:idx val="1"/>
            <c:invertIfNegative val="1"/>
            <c:bubble3D val="0"/>
            <c:spPr>
              <a:solidFill>
                <a:srgbClr val="A39795"/>
              </a:solidFill>
            </c:spPr>
            <c:extLst>
              <c:ext xmlns:c16="http://schemas.microsoft.com/office/drawing/2014/chart" uri="{C3380CC4-5D6E-409C-BE32-E72D297353CC}">
                <c16:uniqueId val="{00000003-AB20-4B3C-AA87-2A30A8C35D50}"/>
              </c:ext>
            </c:extLst>
          </c:dPt>
          <c:dPt>
            <c:idx val="2"/>
            <c:invertIfNegative val="1"/>
            <c:bubble3D val="0"/>
            <c:spPr>
              <a:solidFill>
                <a:srgbClr val="649A71"/>
              </a:solidFill>
            </c:spPr>
            <c:extLst>
              <c:ext xmlns:c16="http://schemas.microsoft.com/office/drawing/2014/chart" uri="{C3380CC4-5D6E-409C-BE32-E72D297353CC}">
                <c16:uniqueId val="{00000005-AB20-4B3C-AA87-2A30A8C35D50}"/>
              </c:ext>
            </c:extLst>
          </c:dPt>
          <c:dPt>
            <c:idx val="3"/>
            <c:invertIfNegative val="1"/>
            <c:bubble3D val="0"/>
            <c:spPr>
              <a:solidFill>
                <a:srgbClr val="DBB55D"/>
              </a:solidFill>
            </c:spPr>
            <c:extLst>
              <c:ext xmlns:c16="http://schemas.microsoft.com/office/drawing/2014/chart" uri="{C3380CC4-5D6E-409C-BE32-E72D297353CC}">
                <c16:uniqueId val="{00000007-AB20-4B3C-AA87-2A30A8C35D50}"/>
              </c:ext>
            </c:extLst>
          </c:dPt>
          <c:dPt>
            <c:idx val="4"/>
            <c:invertIfNegative val="1"/>
            <c:bubble3D val="0"/>
            <c:spPr>
              <a:solidFill>
                <a:srgbClr val="6C95B9"/>
              </a:solidFill>
            </c:spPr>
            <c:extLst>
              <c:ext xmlns:c16="http://schemas.microsoft.com/office/drawing/2014/chart" uri="{C3380CC4-5D6E-409C-BE32-E72D297353CC}">
                <c16:uniqueId val="{00000009-AB20-4B3C-AA87-2A30A8C35D50}"/>
              </c:ext>
            </c:extLst>
          </c:dPt>
          <c:dPt>
            <c:idx val="5"/>
            <c:invertIfNegative val="1"/>
            <c:bubble3D val="0"/>
            <c:spPr>
              <a:solidFill>
                <a:srgbClr val="DC8F5E"/>
              </a:solidFill>
            </c:spPr>
            <c:extLst>
              <c:ext xmlns:c16="http://schemas.microsoft.com/office/drawing/2014/chart" uri="{C3380CC4-5D6E-409C-BE32-E72D297353CC}">
                <c16:uniqueId val="{0000000B-AB20-4B3C-AA87-2A30A8C35D50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Own housing</c:v>
                </c:pt>
                <c:pt idx="1">
                  <c:v>None</c:v>
                </c:pt>
                <c:pt idx="2">
                  <c:v>Stipend/subsidy</c:v>
                </c:pt>
                <c:pt idx="3">
                  <c:v>Master lease</c:v>
                </c:pt>
                <c:pt idx="4">
                  <c:v>Non-financial support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29</c:v>
                </c:pt>
                <c:pt idx="1">
                  <c:v>23</c:v>
                </c:pt>
                <c:pt idx="2">
                  <c:v>16</c:v>
                </c:pt>
                <c:pt idx="3">
                  <c:v>15</c:v>
                </c:pt>
                <c:pt idx="4">
                  <c:v>14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B20-4B3C-AA87-2A30A8C35D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/>
                  <a:t>Respondents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r>
              <a:rPr lang="en-US" sz="1100" dirty="0">
                <a:latin typeface="+mj-lt"/>
              </a:rPr>
              <a:t>Total employees reported by season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B1232E"/>
              </a:solidFill>
            </c:spPr>
            <c:extLst>
              <c:ext xmlns:c16="http://schemas.microsoft.com/office/drawing/2014/chart" uri="{C3380CC4-5D6E-409C-BE32-E72D297353CC}">
                <c16:uniqueId val="{00000001-088F-4AA5-94C9-B122E9615723}"/>
              </c:ext>
            </c:extLst>
          </c:dPt>
          <c:dPt>
            <c:idx val="1"/>
            <c:invertIfNegative val="1"/>
            <c:bubble3D val="0"/>
            <c:spPr>
              <a:solidFill>
                <a:srgbClr val="A39795"/>
              </a:solidFill>
            </c:spPr>
            <c:extLst>
              <c:ext xmlns:c16="http://schemas.microsoft.com/office/drawing/2014/chart" uri="{C3380CC4-5D6E-409C-BE32-E72D297353CC}">
                <c16:uniqueId val="{00000003-088F-4AA5-94C9-B122E9615723}"/>
              </c:ext>
            </c:extLst>
          </c:dPt>
          <c:dPt>
            <c:idx val="2"/>
            <c:invertIfNegative val="1"/>
            <c:bubble3D val="0"/>
            <c:spPr>
              <a:solidFill>
                <a:srgbClr val="649A71"/>
              </a:solidFill>
            </c:spPr>
            <c:extLst>
              <c:ext xmlns:c16="http://schemas.microsoft.com/office/drawing/2014/chart" uri="{C3380CC4-5D6E-409C-BE32-E72D297353CC}">
                <c16:uniqueId val="{00000005-088F-4AA5-94C9-B122E9615723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Peak</c:v>
                </c:pt>
                <c:pt idx="1">
                  <c:v>Shoulder</c:v>
                </c:pt>
                <c:pt idx="2">
                  <c:v>Off-season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1538</c:v>
                </c:pt>
                <c:pt idx="1">
                  <c:v>1007</c:v>
                </c:pt>
                <c:pt idx="2">
                  <c:v>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8F-4AA5-94C9-B122E96157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 sz="1200" dirty="0"/>
              <a:t>Share of workforce in employer-owned/master-leased housing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dPt>
            <c:idx val="0"/>
            <c:bubble3D val="0"/>
            <c:spPr>
              <a:solidFill>
                <a:srgbClr val="B1232E"/>
              </a:solidFill>
            </c:spPr>
            <c:extLst>
              <c:ext xmlns:c16="http://schemas.microsoft.com/office/drawing/2014/chart" uri="{C3380CC4-5D6E-409C-BE32-E72D297353CC}">
                <c16:uniqueId val="{00000001-5DFC-4268-B2E9-630CB247319D}"/>
              </c:ext>
            </c:extLst>
          </c:dPt>
          <c:dPt>
            <c:idx val="1"/>
            <c:bubble3D val="0"/>
            <c:spPr>
              <a:solidFill>
                <a:srgbClr val="A39795"/>
              </a:solidFill>
            </c:spPr>
            <c:extLst>
              <c:ext xmlns:c16="http://schemas.microsoft.com/office/drawing/2014/chart" uri="{C3380CC4-5D6E-409C-BE32-E72D297353CC}">
                <c16:uniqueId val="{00000003-5DFC-4268-B2E9-630CB247319D}"/>
              </c:ext>
            </c:extLst>
          </c:dPt>
          <c:dPt>
            <c:idx val="2"/>
            <c:bubble3D val="0"/>
            <c:spPr>
              <a:solidFill>
                <a:srgbClr val="649A71"/>
              </a:solidFill>
            </c:spPr>
            <c:extLst>
              <c:ext xmlns:c16="http://schemas.microsoft.com/office/drawing/2014/chart" uri="{C3380CC4-5D6E-409C-BE32-E72D297353CC}">
                <c16:uniqueId val="{00000005-5DFC-4268-B2E9-630CB247319D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Peak</c:v>
                </c:pt>
                <c:pt idx="1">
                  <c:v>Shoulder</c:v>
                </c:pt>
                <c:pt idx="2">
                  <c:v>Off-season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40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DFC-4268-B2E9-630CB2473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387373569968331"/>
          <c:y val="0.30346082435945043"/>
          <c:w val="0.35612618951278624"/>
          <c:h val="0.55335501540568299"/>
        </c:manualLayout>
      </c:layout>
      <c:overlay val="0"/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r>
              <a:rPr lang="en-US" sz="1200" dirty="0"/>
              <a:t>Approximate annual cost of owned or master-leased employee housing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AF2832"/>
            </a:solidFill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0DF6-430D-9725-1457655AE2C6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3-0DF6-430D-9725-1457655AE2C6}"/>
              </c:ext>
            </c:extLst>
          </c:dPt>
          <c:dPt>
            <c:idx val="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5-0DF6-430D-9725-1457655AE2C6}"/>
              </c:ext>
            </c:extLst>
          </c:dPt>
          <c:dPt>
            <c:idx val="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7-0DF6-430D-9725-1457655AE2C6}"/>
              </c:ext>
            </c:extLst>
          </c:dPt>
          <c:dPt>
            <c:idx val="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9-0DF6-430D-9725-1457655AE2C6}"/>
              </c:ext>
            </c:extLst>
          </c:dPt>
          <c:dPt>
            <c:idx val="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B-0DF6-430D-9725-1457655AE2C6}"/>
              </c:ext>
            </c:extLst>
          </c:dPt>
          <c:dPt>
            <c:idx val="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D-0DF6-430D-9725-1457655AE2C6}"/>
              </c:ext>
            </c:extLst>
          </c:dPt>
          <c:dPt>
            <c:idx val="7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F-0DF6-430D-9725-1457655AE2C6}"/>
              </c:ext>
            </c:extLst>
          </c:dPt>
          <c:dPt>
            <c:idx val="8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1-0DF6-430D-9725-1457655AE2C6}"/>
              </c:ext>
            </c:extLst>
          </c:dPt>
          <c:cat>
            <c:strRef>
              <c:f>Sheet1!$A$2:$A$10</c:f>
              <c:strCache>
                <c:ptCount val="9"/>
                <c:pt idx="0">
                  <c:v>Under $25k</c:v>
                </c:pt>
                <c:pt idx="1">
                  <c:v>$25-49k</c:v>
                </c:pt>
                <c:pt idx="2">
                  <c:v>$50-99k</c:v>
                </c:pt>
                <c:pt idx="3">
                  <c:v>$100-149k</c:v>
                </c:pt>
                <c:pt idx="4">
                  <c:v>$150-249k</c:v>
                </c:pt>
                <c:pt idx="5">
                  <c:v>$250-499k</c:v>
                </c:pt>
                <c:pt idx="6">
                  <c:v>$500-999k</c:v>
                </c:pt>
                <c:pt idx="7">
                  <c:v>Over $1M</c:v>
                </c:pt>
                <c:pt idx="8">
                  <c:v>Unsure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4</c:v>
                </c:pt>
                <c:pt idx="6">
                  <c:v>1</c:v>
                </c:pt>
                <c:pt idx="7">
                  <c:v>4</c:v>
                </c:pt>
                <c:pt idx="8">
                  <c:v>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12-0DF6-430D-9725-1457655AE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>
              <a:solidFill>
                <a:srgbClr val="E2DEDC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5455450-9E4F-3F49-FADC-0189D92B4E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A31D71D-FB29-5D85-8632-E8520A4151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44ACE-7786-4D9C-80F7-F5F84AD030A3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541958-294E-3D14-6994-9FA2E6F1EF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A4573F2-C180-6833-C8A7-F0AB242F75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5930B-570B-4362-90C0-784827523950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53851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0" userDrawn="1">
          <p15:clr>
            <a:srgbClr val="F26B43"/>
          </p15:clr>
        </p15:guide>
        <p15:guide id="2" pos="214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C7A31-16EA-49C5-906F-43BF6F238224}" type="datetimeFigureOut">
              <a:rPr lang="de-CH" smtClean="0"/>
              <a:t>28.08.2026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ED17D-BFEB-42DA-85D9-CC383A294483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306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ED17D-BFEB-42DA-85D9-CC383A294483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8512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U.S. Census Bureau, 2023 County Business Patterns (5,596 year-round employees; attribution supplied by user).</a:t>
            </a:r>
          </a:p>
          <a:p>
            <a:r>
              <a:t>- Employer housing survey supplied by user (607 employees; $16,428 median estimated cost per employee).</a:t>
            </a:r>
          </a:p>
          <a:p>
            <a:r>
              <a:t>- Scaling calculation: 5,596 × $16,428 = $91,931,088, rounded to $91.9M.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ED17D-BFEB-42DA-85D9-CC383A294483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8563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ED17D-BFEB-42DA-85D9-CC383A294483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689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31077D34-A98C-74DD-7769-092B5B8D4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5143500"/>
          </a:xfrm>
          <a:solidFill>
            <a:srgbClr val="000000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07C6A617-415B-A389-09A4-7EA8D05047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0"/>
            <a:ext cx="4014788" cy="5143500"/>
          </a:xfr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txBody>
          <a:bodyPr/>
          <a:lstStyle>
            <a:lvl1pPr>
              <a:defRPr sz="100">
                <a:gradFill>
                  <a:gsLst>
                    <a:gs pos="0">
                      <a:schemeClr val="accent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53880EE-F477-D16C-535F-316D49D88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338" y="3841961"/>
            <a:ext cx="6335712" cy="968472"/>
          </a:xfrm>
        </p:spPr>
        <p:txBody>
          <a:bodyPr anchor="b" anchorCtr="0"/>
          <a:lstStyle>
            <a:lvl1pPr marL="0" indent="0" algn="l">
              <a:lnSpc>
                <a:spcPct val="95000"/>
              </a:lnSpc>
              <a:spcAft>
                <a:spcPts val="0"/>
              </a:spcAft>
              <a:buNone/>
              <a:defRPr sz="1400" b="0" spc="3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FC714AC8-ED17-73C3-82E6-76F74D0F8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01200" y="331200"/>
            <a:ext cx="972000" cy="327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5ED9C6-01E9-550F-3F33-BCE66C8C9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926" y="1109663"/>
            <a:ext cx="3585920" cy="251280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00" spc="3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451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_Gradi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CEB2D35F-A5D7-F386-B7E8-6EB1B04084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5143500"/>
          </a:xfrm>
          <a:solidFill>
            <a:srgbClr val="000000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02A7EA2-C05C-A071-E207-084B005FF2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4086225" cy="5143500"/>
          </a:xfrm>
          <a:gradFill>
            <a:gsLst>
              <a:gs pos="0">
                <a:schemeClr val="tx1">
                  <a:lumMod val="100000"/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rgbClr val="000000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B75EA4D-2AC6-42C5-BBEB-D1C25FC86625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339" y="1109663"/>
            <a:ext cx="4094161" cy="1191577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chemeClr val="bg1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chemeClr val="bg1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platzhalter 25">
            <a:extLst>
              <a:ext uri="{FF2B5EF4-FFF2-40B4-BE49-F238E27FC236}">
                <a16:creationId xmlns:a16="http://schemas.microsoft.com/office/drawing/2014/main" id="{82D7B97F-FD53-F290-445C-4BB64767CC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01200" y="331200"/>
            <a:ext cx="972000" cy="327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778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Image_Number_Gradi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6">
            <a:extLst>
              <a:ext uri="{FF2B5EF4-FFF2-40B4-BE49-F238E27FC236}">
                <a16:creationId xmlns:a16="http://schemas.microsoft.com/office/drawing/2014/main" id="{C9685DC1-425C-4108-34A3-866122D4D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D625531-42EF-68EE-B7CE-3958E9A23A4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0"/>
            <a:ext cx="4014788" cy="5143500"/>
          </a:xfr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</p:spPr>
        <p:txBody>
          <a:bodyPr/>
          <a:lstStyle>
            <a:lvl1pPr>
              <a:defRPr sz="100">
                <a:gradFill>
                  <a:gsLst>
                    <a:gs pos="0">
                      <a:schemeClr val="accent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98CDCE-6BC0-448C-810C-0B012BCC0AAA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16100" y="1109664"/>
            <a:ext cx="5508625" cy="1222832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chemeClr val="bg1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chemeClr val="bg1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4D61EF-577C-9098-BD69-D2FB1E19E5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338" y="861649"/>
            <a:ext cx="1277937" cy="1822663"/>
          </a:xfrm>
        </p:spPr>
        <p:txBody>
          <a:bodyPr/>
          <a:lstStyle>
            <a:lvl1pPr algn="ctr">
              <a:defRPr sz="10500" spc="2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9" name="Textplatzhalter 25">
            <a:extLst>
              <a:ext uri="{FF2B5EF4-FFF2-40B4-BE49-F238E27FC236}">
                <a16:creationId xmlns:a16="http://schemas.microsoft.com/office/drawing/2014/main" id="{1D486F3E-3E68-DF32-A0B0-C02702729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01200" y="331200"/>
            <a:ext cx="972000" cy="327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6627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Introduction">
    <p:bg>
      <p:bgPr>
        <a:solidFill>
          <a:srgbClr val="6256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F7C1404-A8FE-483A-880A-FA79950F500A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339" y="1109663"/>
            <a:ext cx="7615236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2800" b="0" spc="20" baseline="0">
                <a:solidFill>
                  <a:schemeClr val="bg1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2800" b="0" spc="20" baseline="0">
                <a:solidFill>
                  <a:schemeClr val="bg1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BFB248B-14F5-733C-3F78-8472536FD0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75209" y="4892675"/>
            <a:ext cx="346829" cy="9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87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264CC1-BD6A-272E-76A7-D40216029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055D-25A7-48E3-9A6F-EAFE59FD9614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7FD12-F724-C47C-5493-0BFED9497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el 10">
            <a:extLst>
              <a:ext uri="{FF2B5EF4-FFF2-40B4-BE49-F238E27FC236}">
                <a16:creationId xmlns:a16="http://schemas.microsoft.com/office/drawing/2014/main" id="{6B49D017-6A0F-8DBD-7D7B-90A173385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1"/>
            <a:ext cx="6910388" cy="792162"/>
          </a:xfrm>
        </p:spPr>
        <p:txBody>
          <a:bodyPr/>
          <a:lstStyle>
            <a:lvl1pPr>
              <a:lnSpc>
                <a:spcPct val="95000"/>
              </a:lnSpc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76D1DD3B-B651-B6DF-53AA-C87739FB1A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1481" y="1109663"/>
            <a:ext cx="1707242" cy="170724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4281AAD-573B-124C-E282-14551DCBF1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1481" y="2976563"/>
            <a:ext cx="1708150" cy="1789112"/>
          </a:xfrm>
        </p:spPr>
        <p:txBody>
          <a:bodyPr/>
          <a:lstStyle>
            <a:lvl1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1pPr>
            <a:lvl2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2pPr>
            <a:lvl3pPr marL="0" indent="0">
              <a:spcAft>
                <a:spcPts val="0"/>
              </a:spcAft>
              <a:buNone/>
              <a:defRPr sz="1000"/>
            </a:lvl3pPr>
            <a:lvl4pPr marL="0" indent="0">
              <a:spcAft>
                <a:spcPts val="0"/>
              </a:spcAft>
              <a:buNone/>
              <a:defRPr sz="1000"/>
            </a:lvl4pPr>
            <a:lvl5pPr marL="0" indent="0">
              <a:spcAft>
                <a:spcPts val="0"/>
              </a:spcAft>
              <a:buNone/>
              <a:defRPr sz="1000"/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5100E37F-8A23-1ED4-7772-8D44250F07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619564" y="1109663"/>
            <a:ext cx="1707242" cy="170724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D1396F8-775C-1F65-17B4-54D748C81E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19110" y="2976563"/>
            <a:ext cx="1708150" cy="1789112"/>
          </a:xfrm>
        </p:spPr>
        <p:txBody>
          <a:bodyPr/>
          <a:lstStyle>
            <a:lvl1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1pPr>
            <a:lvl2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2pPr>
            <a:lvl3pPr marL="0" indent="0">
              <a:spcAft>
                <a:spcPts val="0"/>
              </a:spcAft>
              <a:buNone/>
              <a:defRPr sz="1000"/>
            </a:lvl3pPr>
            <a:lvl4pPr marL="0" indent="0">
              <a:spcAft>
                <a:spcPts val="0"/>
              </a:spcAft>
              <a:buNone/>
              <a:defRPr sz="1000"/>
            </a:lvl4pPr>
            <a:lvl5pPr marL="0" indent="0">
              <a:spcAft>
                <a:spcPts val="0"/>
              </a:spcAft>
              <a:buNone/>
              <a:defRPr sz="1000"/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E735E53B-06AB-808C-7D2F-02443F45F5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816541" y="1109663"/>
            <a:ext cx="1707242" cy="170724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1C8A87A-92E0-85C0-5BA9-DB58FE490B0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6739" y="2976563"/>
            <a:ext cx="1708150" cy="1789112"/>
          </a:xfrm>
        </p:spPr>
        <p:txBody>
          <a:bodyPr/>
          <a:lstStyle>
            <a:lvl1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1pPr>
            <a:lvl2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2pPr>
            <a:lvl3pPr marL="0" indent="0">
              <a:spcAft>
                <a:spcPts val="0"/>
              </a:spcAft>
              <a:buNone/>
              <a:defRPr sz="1000"/>
            </a:lvl3pPr>
            <a:lvl4pPr marL="0" indent="0">
              <a:spcAft>
                <a:spcPts val="0"/>
              </a:spcAft>
              <a:buNone/>
              <a:defRPr sz="1000"/>
            </a:lvl4pPr>
            <a:lvl5pPr marL="0" indent="0">
              <a:spcAft>
                <a:spcPts val="0"/>
              </a:spcAft>
              <a:buNone/>
              <a:defRPr sz="1000"/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id="{28A2A0FC-A204-22A6-0CC5-63B0C80231B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014369" y="1109663"/>
            <a:ext cx="1707242" cy="170724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0A2252B-C6B5-0378-18D3-E901892FBF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4369" y="2976563"/>
            <a:ext cx="1708150" cy="1789112"/>
          </a:xfrm>
        </p:spPr>
        <p:txBody>
          <a:bodyPr/>
          <a:lstStyle>
            <a:lvl1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1pPr>
            <a:lvl2pPr indent="0">
              <a:spcAft>
                <a:spcPts val="0"/>
              </a:spcAft>
              <a:buFont typeface="Arial" panose="020B0604020202020204" pitchFamily="34" charset="0"/>
              <a:buNone/>
              <a:defRPr sz="1000"/>
            </a:lvl2pPr>
            <a:lvl3pPr marL="0" indent="0">
              <a:spcAft>
                <a:spcPts val="0"/>
              </a:spcAft>
              <a:buNone/>
              <a:defRPr sz="1000"/>
            </a:lvl3pPr>
            <a:lvl4pPr marL="0" indent="0">
              <a:spcAft>
                <a:spcPts val="0"/>
              </a:spcAft>
              <a:buNone/>
              <a:defRPr sz="1000"/>
            </a:lvl4pPr>
            <a:lvl5pPr marL="0" indent="0">
              <a:spcAft>
                <a:spcPts val="0"/>
              </a:spcAft>
              <a:buNone/>
              <a:defRPr sz="1000"/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378663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2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01CBC78-AC3B-3F4A-22C2-1C3D7806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0"/>
            <a:ext cx="6910388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C2603A2-5D6D-EAD5-1AE5-D9384A6F8C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6719" y="1116000"/>
            <a:ext cx="8314531" cy="2924175"/>
          </a:xfrm>
        </p:spPr>
        <p:txBody>
          <a:bodyPr/>
          <a:lstStyle>
            <a:lvl1pPr marL="270000" indent="-2700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600" b="0" baseline="0">
                <a:solidFill>
                  <a:srgbClr val="000000"/>
                </a:solidFill>
              </a:defRPr>
            </a:lvl1pPr>
            <a:lvl2pPr marL="270000" indent="-2700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600" baseline="0">
                <a:solidFill>
                  <a:srgbClr val="000000"/>
                </a:solidFill>
              </a:defRPr>
            </a:lvl2pPr>
            <a:lvl3pPr marL="270000" indent="-270000">
              <a:lnSpc>
                <a:spcPct val="95000"/>
              </a:lnSpc>
              <a:spcAft>
                <a:spcPts val="1200"/>
              </a:spcAft>
              <a:defRPr sz="1600" baseline="0">
                <a:solidFill>
                  <a:srgbClr val="000000"/>
                </a:solidFill>
              </a:defRPr>
            </a:lvl3pPr>
            <a:lvl4pPr marL="270000" indent="-270000">
              <a:lnSpc>
                <a:spcPct val="95000"/>
              </a:lnSpc>
              <a:spcAft>
                <a:spcPts val="1200"/>
              </a:spcAft>
              <a:defRPr sz="1600" baseline="0">
                <a:solidFill>
                  <a:srgbClr val="000000"/>
                </a:solidFill>
              </a:defRPr>
            </a:lvl4pPr>
            <a:lvl5pPr marL="270000" indent="-270000">
              <a:lnSpc>
                <a:spcPct val="95000"/>
              </a:lnSpc>
              <a:spcAft>
                <a:spcPts val="1200"/>
              </a:spcAft>
              <a:defRPr sz="16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1146347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Image_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4358B3A-E4F5-A8B7-A572-7B53AF4333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37087" y="1109663"/>
            <a:ext cx="4092575" cy="3656012"/>
          </a:xfrm>
          <a:prstGeom prst="roundRect">
            <a:avLst>
              <a:gd name="adj" fmla="val 3625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EEF6-DE00-4CDB-881A-A51A095D2DAA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6A6683A-536A-56F9-58CD-1ED9CD0766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600" y="1109664"/>
            <a:ext cx="3803526" cy="3660762"/>
          </a:xfrm>
        </p:spPr>
        <p:txBody>
          <a:bodyPr/>
          <a:lstStyle>
            <a:lvl1pPr marL="180000" indent="-1800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 b="0" baseline="0">
                <a:solidFill>
                  <a:srgbClr val="000000"/>
                </a:solidFill>
              </a:defRPr>
            </a:lvl1pPr>
            <a:lvl2pPr marL="180000" indent="-1800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 baseline="0">
                <a:solidFill>
                  <a:srgbClr val="000000"/>
                </a:solidFill>
              </a:defRPr>
            </a:lvl2pPr>
            <a:lvl3pPr marL="180000" indent="-180000">
              <a:lnSpc>
                <a:spcPct val="95000"/>
              </a:lnSpc>
              <a:spcAft>
                <a:spcPts val="1200"/>
              </a:spcAft>
              <a:buClr>
                <a:schemeClr val="tx1"/>
              </a:buClr>
              <a:defRPr sz="2000" baseline="0">
                <a:solidFill>
                  <a:srgbClr val="000000"/>
                </a:solidFill>
              </a:defRPr>
            </a:lvl3pPr>
            <a:lvl4pPr marL="180000" indent="-180000">
              <a:lnSpc>
                <a:spcPct val="95000"/>
              </a:lnSpc>
              <a:spcAft>
                <a:spcPts val="1200"/>
              </a:spcAft>
              <a:buClr>
                <a:schemeClr val="tx1"/>
              </a:buClr>
              <a:defRPr sz="2000" baseline="0">
                <a:solidFill>
                  <a:srgbClr val="000000"/>
                </a:solidFill>
              </a:defRPr>
            </a:lvl4pPr>
            <a:lvl5pPr marL="180000" indent="-180000">
              <a:lnSpc>
                <a:spcPct val="95000"/>
              </a:lnSpc>
              <a:spcAft>
                <a:spcPts val="1200"/>
              </a:spcAft>
              <a:buClr>
                <a:schemeClr val="tx1"/>
              </a:buClr>
              <a:defRPr sz="20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978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Image_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4358B3A-E4F5-A8B7-A572-7B53AF4333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46788" y="1109663"/>
            <a:ext cx="2682874" cy="3656012"/>
          </a:xfrm>
          <a:prstGeom prst="roundRect">
            <a:avLst>
              <a:gd name="adj" fmla="val 3625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E66ED-30DB-4683-B4F6-AA9E5DBD3D65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A437B131-8AB0-C6E9-54E3-A8DC5DC138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599" y="1109664"/>
            <a:ext cx="5238921" cy="3660762"/>
          </a:xfrm>
        </p:spPr>
        <p:txBody>
          <a:bodyPr/>
          <a:lstStyle>
            <a:lvl1pPr marL="108000" indent="-1080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600" b="0" baseline="0">
                <a:solidFill>
                  <a:srgbClr val="000000"/>
                </a:solidFill>
              </a:defRPr>
            </a:lvl1pPr>
            <a:lvl2pPr marL="108000" indent="-1080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400" baseline="0">
                <a:solidFill>
                  <a:srgbClr val="000000"/>
                </a:solidFill>
              </a:defRPr>
            </a:lvl2pPr>
            <a:lvl3pPr marL="108000" indent="-108000">
              <a:lnSpc>
                <a:spcPct val="95000"/>
              </a:lnSpc>
              <a:spcAft>
                <a:spcPts val="1200"/>
              </a:spcAft>
              <a:buClr>
                <a:schemeClr val="tx1"/>
              </a:buClr>
              <a:defRPr sz="1400" baseline="0">
                <a:solidFill>
                  <a:srgbClr val="000000"/>
                </a:solidFill>
              </a:defRPr>
            </a:lvl3pPr>
            <a:lvl4pPr marL="108000" indent="-108000">
              <a:lnSpc>
                <a:spcPct val="95000"/>
              </a:lnSpc>
              <a:spcAft>
                <a:spcPts val="1200"/>
              </a:spcAft>
              <a:buClr>
                <a:schemeClr val="tx1"/>
              </a:buClr>
              <a:defRPr sz="1400" baseline="0">
                <a:solidFill>
                  <a:srgbClr val="000000"/>
                </a:solidFill>
              </a:defRPr>
            </a:lvl4pPr>
            <a:lvl5pPr marL="108000" indent="-108000">
              <a:lnSpc>
                <a:spcPct val="95000"/>
              </a:lnSpc>
              <a:spcAft>
                <a:spcPts val="1200"/>
              </a:spcAft>
              <a:buClr>
                <a:schemeClr val="tx1"/>
              </a:buClr>
              <a:defRPr sz="14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418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2AB06DA4-905E-487E-80F0-8E568A311E61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01CBC78-AC3B-3F4A-22C2-1C3D7806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0"/>
            <a:ext cx="6910388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6040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xe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CCB47-B323-4EF9-A138-79FF0F1E7254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A437B131-8AB0-C6E9-54E3-A8DC5DC138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600" y="1109664"/>
            <a:ext cx="2678026" cy="3660762"/>
          </a:xfrm>
          <a:prstGeom prst="roundRect">
            <a:avLst>
              <a:gd name="adj" fmla="val 3967"/>
            </a:avLst>
          </a:prstGeom>
          <a:solidFill>
            <a:srgbClr val="F2F2F2"/>
          </a:solidFill>
        </p:spPr>
        <p:txBody>
          <a:bodyPr lIns="90000" tIns="90000" rIns="90000" bIns="90000"/>
          <a:lstStyle>
            <a:lvl1pPr marL="0" indent="0">
              <a:lnSpc>
                <a:spcPct val="95000"/>
              </a:lnSpc>
              <a:spcAft>
                <a:spcPts val="9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0000"/>
                </a:solidFill>
              </a:defRPr>
            </a:lvl1pPr>
            <a:lvl2pPr marL="0" indent="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1" baseline="0">
                <a:solidFill>
                  <a:srgbClr val="000000"/>
                </a:solidFill>
              </a:defRPr>
            </a:lvl2pPr>
            <a:lvl3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3pPr>
            <a:lvl4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4pPr>
            <a:lvl5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A7DD5DEC-4A5B-9A42-C22F-5A77C9893A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22625" y="1109664"/>
            <a:ext cx="2700338" cy="3660762"/>
          </a:xfrm>
          <a:prstGeom prst="roundRect">
            <a:avLst>
              <a:gd name="adj" fmla="val 3967"/>
            </a:avLst>
          </a:prstGeom>
          <a:solidFill>
            <a:srgbClr val="F2F2F2"/>
          </a:solidFill>
        </p:spPr>
        <p:txBody>
          <a:bodyPr lIns="90000" tIns="90000" rIns="90000" bIns="90000"/>
          <a:lstStyle>
            <a:lvl1pPr marL="0" indent="0">
              <a:lnSpc>
                <a:spcPct val="95000"/>
              </a:lnSpc>
              <a:spcAft>
                <a:spcPts val="9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0000"/>
                </a:solidFill>
              </a:defRPr>
            </a:lvl1pPr>
            <a:lvl2pPr marL="0" indent="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1" baseline="0">
                <a:solidFill>
                  <a:srgbClr val="000000"/>
                </a:solidFill>
              </a:defRPr>
            </a:lvl2pPr>
            <a:lvl3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3pPr>
            <a:lvl4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4pPr>
            <a:lvl5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C305C19B-306C-BCE6-38BC-330EB07145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56260" y="1109664"/>
            <a:ext cx="2674990" cy="3660762"/>
          </a:xfrm>
          <a:prstGeom prst="roundRect">
            <a:avLst>
              <a:gd name="adj" fmla="val 3967"/>
            </a:avLst>
          </a:prstGeom>
          <a:solidFill>
            <a:srgbClr val="F2F2F2"/>
          </a:solidFill>
        </p:spPr>
        <p:txBody>
          <a:bodyPr lIns="90000" tIns="90000" rIns="90000" bIns="90000"/>
          <a:lstStyle>
            <a:lvl1pPr marL="0" indent="0">
              <a:lnSpc>
                <a:spcPct val="95000"/>
              </a:lnSpc>
              <a:spcAft>
                <a:spcPts val="9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0000"/>
                </a:solidFill>
              </a:defRPr>
            </a:lvl1pPr>
            <a:lvl2pPr marL="0" indent="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1" baseline="0">
                <a:solidFill>
                  <a:srgbClr val="000000"/>
                </a:solidFill>
              </a:defRPr>
            </a:lvl2pPr>
            <a:lvl3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3pPr>
            <a:lvl4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4pPr>
            <a:lvl5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2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853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xe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6">
            <a:extLst>
              <a:ext uri="{FF2B5EF4-FFF2-40B4-BE49-F238E27FC236}">
                <a16:creationId xmlns:a16="http://schemas.microsoft.com/office/drawing/2014/main" id="{4342B0FF-EEAC-F02D-040B-6D7C276FFA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0949" y="1110456"/>
            <a:ext cx="2681287" cy="3653629"/>
          </a:xfrm>
          <a:prstGeom prst="roundRect">
            <a:avLst>
              <a:gd name="adj" fmla="val 5442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5F9658DC-9E11-6734-F9A5-1AB93C7BC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0688" y="1110456"/>
            <a:ext cx="2681287" cy="3653629"/>
          </a:xfrm>
          <a:prstGeom prst="roundRect">
            <a:avLst>
              <a:gd name="adj" fmla="val 5442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GB" dirty="0"/>
              <a:t>Bild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auf Symbol </a:t>
            </a:r>
            <a:r>
              <a:rPr lang="en-GB" dirty="0" err="1"/>
              <a:t>hinzufügen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766E-54B7-4EEA-AA82-547231739D30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Bildplatzhalter 16">
            <a:extLst>
              <a:ext uri="{FF2B5EF4-FFF2-40B4-BE49-F238E27FC236}">
                <a16:creationId xmlns:a16="http://schemas.microsoft.com/office/drawing/2014/main" id="{FD3DF8CA-7E8B-6811-C520-60F321B7BC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49963" y="1110456"/>
            <a:ext cx="2681287" cy="3653629"/>
          </a:xfrm>
          <a:prstGeom prst="roundRect">
            <a:avLst>
              <a:gd name="adj" fmla="val 5442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CFB02785-6FCB-15B6-9938-A10BDE7C6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platzhalter 34">
            <a:extLst>
              <a:ext uri="{FF2B5EF4-FFF2-40B4-BE49-F238E27FC236}">
                <a16:creationId xmlns:a16="http://schemas.microsoft.com/office/drawing/2014/main" id="{99C2B940-EE11-9830-30E9-AEE0A26AD20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0238" y="3840218"/>
            <a:ext cx="2680922" cy="923865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14" name="Textplatzhalter 34">
            <a:extLst>
              <a:ext uri="{FF2B5EF4-FFF2-40B4-BE49-F238E27FC236}">
                <a16:creationId xmlns:a16="http://schemas.microsoft.com/office/drawing/2014/main" id="{B70C6D32-88E9-E12B-5478-BC666D6B31C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31131" y="3840218"/>
            <a:ext cx="2680922" cy="923865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15" name="Textplatzhalter 34">
            <a:extLst>
              <a:ext uri="{FF2B5EF4-FFF2-40B4-BE49-F238E27FC236}">
                <a16:creationId xmlns:a16="http://schemas.microsoft.com/office/drawing/2014/main" id="{789647D2-C99E-7772-771F-708C72849DC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50145" y="3840218"/>
            <a:ext cx="2680922" cy="923865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9098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053880EE-F477-D16C-535F-316D49D88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338" y="3841961"/>
            <a:ext cx="6335712" cy="968472"/>
          </a:xfrm>
        </p:spPr>
        <p:txBody>
          <a:bodyPr anchor="b" anchorCtr="0"/>
          <a:lstStyle>
            <a:lvl1pPr marL="0" indent="0" algn="l">
              <a:lnSpc>
                <a:spcPct val="95000"/>
              </a:lnSpc>
              <a:spcAft>
                <a:spcPts val="0"/>
              </a:spcAft>
              <a:buNone/>
              <a:defRPr sz="1400" b="0" spc="2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5ED9C6-01E9-550F-3F33-BCE66C8C9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925" y="1109663"/>
            <a:ext cx="4092575" cy="251280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00" spc="20" baseline="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4919C0-4A51-FFB6-3EA4-8C943DEAC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69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xe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DA859985-224C-4914-8786-A587727DC3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7605" y="1844184"/>
            <a:ext cx="1979612" cy="2923382"/>
          </a:xfrm>
          <a:prstGeom prst="roundRect">
            <a:avLst>
              <a:gd name="adj" fmla="val 5923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B22D-2DEE-427D-8428-0827D569B910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Bildplatzhalter 16">
            <a:extLst>
              <a:ext uri="{FF2B5EF4-FFF2-40B4-BE49-F238E27FC236}">
                <a16:creationId xmlns:a16="http://schemas.microsoft.com/office/drawing/2014/main" id="{66AC25C8-4ACD-1F31-D45C-D92F83A18F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19363" y="1844184"/>
            <a:ext cx="1989137" cy="2923382"/>
          </a:xfrm>
          <a:prstGeom prst="roundRect">
            <a:avLst>
              <a:gd name="adj" fmla="val 5923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Bildplatzhalter 16">
            <a:extLst>
              <a:ext uri="{FF2B5EF4-FFF2-40B4-BE49-F238E27FC236}">
                <a16:creationId xmlns:a16="http://schemas.microsoft.com/office/drawing/2014/main" id="{2A07953C-C1D9-6AE6-B9E9-DF54F9A366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31736" y="1844184"/>
            <a:ext cx="1989137" cy="2923382"/>
          </a:xfrm>
          <a:prstGeom prst="roundRect">
            <a:avLst>
              <a:gd name="adj" fmla="val 5923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Bildplatzhalter 16">
            <a:extLst>
              <a:ext uri="{FF2B5EF4-FFF2-40B4-BE49-F238E27FC236}">
                <a16:creationId xmlns:a16="http://schemas.microsoft.com/office/drawing/2014/main" id="{E96E680F-8E4B-F77C-43D0-8E43527F7B4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8417" y="1844184"/>
            <a:ext cx="1981200" cy="2923382"/>
          </a:xfrm>
          <a:prstGeom prst="roundRect">
            <a:avLst>
              <a:gd name="adj" fmla="val 5923"/>
            </a:avLst>
          </a:prstGeom>
          <a:noFill/>
        </p:spPr>
        <p:txBody>
          <a:bodyPr/>
          <a:lstStyle>
            <a:lvl1pPr>
              <a:defRPr sz="1000"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E6DDD7C0-E686-90CA-662B-F017E959D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Textplatzhalter 18">
            <a:extLst>
              <a:ext uri="{FF2B5EF4-FFF2-40B4-BE49-F238E27FC236}">
                <a16:creationId xmlns:a16="http://schemas.microsoft.com/office/drawing/2014/main" id="{4271FEDB-DAF0-CD16-5ACD-99158C255D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4338" y="1109663"/>
            <a:ext cx="8315324" cy="59963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1400" b="0" spc="3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platzhalter 34">
            <a:extLst>
              <a:ext uri="{FF2B5EF4-FFF2-40B4-BE49-F238E27FC236}">
                <a16:creationId xmlns:a16="http://schemas.microsoft.com/office/drawing/2014/main" id="{8ADAAF77-AE3F-564C-0213-50414ADB4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7605" y="4033837"/>
            <a:ext cx="1979612" cy="731520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8" name="Textplatzhalter 34">
            <a:extLst>
              <a:ext uri="{FF2B5EF4-FFF2-40B4-BE49-F238E27FC236}">
                <a16:creationId xmlns:a16="http://schemas.microsoft.com/office/drawing/2014/main" id="{6C181835-04E9-8CDB-C6D1-8B9852440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24125" y="4033837"/>
            <a:ext cx="1979612" cy="731520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9" name="Textplatzhalter 34">
            <a:extLst>
              <a:ext uri="{FF2B5EF4-FFF2-40B4-BE49-F238E27FC236}">
                <a16:creationId xmlns:a16="http://schemas.microsoft.com/office/drawing/2014/main" id="{5AC12D70-BA34-4D62-051D-9DD1389652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36498" y="4033837"/>
            <a:ext cx="1979612" cy="731520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10" name="Textplatzhalter 34">
            <a:extLst>
              <a:ext uri="{FF2B5EF4-FFF2-40B4-BE49-F238E27FC236}">
                <a16:creationId xmlns:a16="http://schemas.microsoft.com/office/drawing/2014/main" id="{E75C6694-549D-C499-E9EC-064D660A88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49211" y="4033837"/>
            <a:ext cx="1979612" cy="731520"/>
          </a:xfrm>
          <a:custGeom>
            <a:avLst/>
            <a:gdLst>
              <a:gd name="csX0" fmla="*/ 0 w 2679192"/>
              <a:gd name="csY0" fmla="*/ 133440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8" fmla="*/ 0 w 2679192"/>
              <a:gd name="csY8" fmla="*/ 133440 h 922249"/>
              <a:gd name="csX0" fmla="*/ 0 w 2679192"/>
              <a:gd name="csY0" fmla="*/ 788809 h 922249"/>
              <a:gd name="csX1" fmla="*/ 133440 w 2679192"/>
              <a:gd name="csY1" fmla="*/ 0 h 922249"/>
              <a:gd name="csX2" fmla="*/ 2545752 w 2679192"/>
              <a:gd name="csY2" fmla="*/ 0 h 922249"/>
              <a:gd name="csX3" fmla="*/ 2679192 w 2679192"/>
              <a:gd name="csY3" fmla="*/ 133440 h 922249"/>
              <a:gd name="csX4" fmla="*/ 2679192 w 2679192"/>
              <a:gd name="csY4" fmla="*/ 788809 h 922249"/>
              <a:gd name="csX5" fmla="*/ 2545752 w 2679192"/>
              <a:gd name="csY5" fmla="*/ 922249 h 922249"/>
              <a:gd name="csX6" fmla="*/ 133440 w 2679192"/>
              <a:gd name="csY6" fmla="*/ 922249 h 922249"/>
              <a:gd name="csX7" fmla="*/ 0 w 2679192"/>
              <a:gd name="csY7" fmla="*/ 788809 h 922249"/>
              <a:gd name="csX0" fmla="*/ 1497 w 2680689"/>
              <a:gd name="csY0" fmla="*/ 788809 h 922249"/>
              <a:gd name="csX1" fmla="*/ 0 w 2680689"/>
              <a:gd name="csY1" fmla="*/ 0 h 922249"/>
              <a:gd name="csX2" fmla="*/ 2547249 w 2680689"/>
              <a:gd name="csY2" fmla="*/ 0 h 922249"/>
              <a:gd name="csX3" fmla="*/ 2680689 w 2680689"/>
              <a:gd name="csY3" fmla="*/ 133440 h 922249"/>
              <a:gd name="csX4" fmla="*/ 2680689 w 2680689"/>
              <a:gd name="csY4" fmla="*/ 788809 h 922249"/>
              <a:gd name="csX5" fmla="*/ 2547249 w 2680689"/>
              <a:gd name="csY5" fmla="*/ 922249 h 922249"/>
              <a:gd name="csX6" fmla="*/ 134937 w 2680689"/>
              <a:gd name="csY6" fmla="*/ 922249 h 922249"/>
              <a:gd name="csX7" fmla="*/ 1497 w 2680689"/>
              <a:gd name="csY7" fmla="*/ 788809 h 922249"/>
              <a:gd name="csX0" fmla="*/ 1497 w 2713376"/>
              <a:gd name="csY0" fmla="*/ 790396 h 923836"/>
              <a:gd name="csX1" fmla="*/ 0 w 2713376"/>
              <a:gd name="csY1" fmla="*/ 1587 h 923836"/>
              <a:gd name="csX2" fmla="*/ 2680599 w 2713376"/>
              <a:gd name="csY2" fmla="*/ 0 h 923836"/>
              <a:gd name="csX3" fmla="*/ 2680689 w 2713376"/>
              <a:gd name="csY3" fmla="*/ 135027 h 923836"/>
              <a:gd name="csX4" fmla="*/ 2680689 w 2713376"/>
              <a:gd name="csY4" fmla="*/ 790396 h 923836"/>
              <a:gd name="csX5" fmla="*/ 2547249 w 2713376"/>
              <a:gd name="csY5" fmla="*/ 923836 h 923836"/>
              <a:gd name="csX6" fmla="*/ 134937 w 2713376"/>
              <a:gd name="csY6" fmla="*/ 923836 h 923836"/>
              <a:gd name="csX7" fmla="*/ 1497 w 2713376"/>
              <a:gd name="csY7" fmla="*/ 790396 h 923836"/>
              <a:gd name="csX0" fmla="*/ 1497 w 2680922"/>
              <a:gd name="csY0" fmla="*/ 790425 h 923865"/>
              <a:gd name="csX1" fmla="*/ 0 w 2680922"/>
              <a:gd name="csY1" fmla="*/ 1616 h 923865"/>
              <a:gd name="csX2" fmla="*/ 2680599 w 2680922"/>
              <a:gd name="csY2" fmla="*/ 29 h 923865"/>
              <a:gd name="csX3" fmla="*/ 2680689 w 2680922"/>
              <a:gd name="csY3" fmla="*/ 135056 h 923865"/>
              <a:gd name="csX4" fmla="*/ 2680689 w 2680922"/>
              <a:gd name="csY4" fmla="*/ 790425 h 923865"/>
              <a:gd name="csX5" fmla="*/ 2547249 w 2680922"/>
              <a:gd name="csY5" fmla="*/ 923865 h 923865"/>
              <a:gd name="csX6" fmla="*/ 134937 w 2680922"/>
              <a:gd name="csY6" fmla="*/ 923865 h 923865"/>
              <a:gd name="csX7" fmla="*/ 1497 w 2680922"/>
              <a:gd name="csY7" fmla="*/ 790425 h 9238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680922" h="923865">
                <a:moveTo>
                  <a:pt x="1497" y="790425"/>
                </a:moveTo>
                <a:lnTo>
                  <a:pt x="0" y="1616"/>
                </a:lnTo>
                <a:lnTo>
                  <a:pt x="2680599" y="29"/>
                </a:lnTo>
                <a:cubicBezTo>
                  <a:pt x="2681271" y="-1558"/>
                  <a:pt x="2680689" y="61359"/>
                  <a:pt x="2680689" y="135056"/>
                </a:cubicBezTo>
                <a:lnTo>
                  <a:pt x="2680689" y="790425"/>
                </a:lnTo>
                <a:cubicBezTo>
                  <a:pt x="2680689" y="864122"/>
                  <a:pt x="2620946" y="923865"/>
                  <a:pt x="2547249" y="923865"/>
                </a:cubicBezTo>
                <a:lnTo>
                  <a:pt x="134937" y="923865"/>
                </a:lnTo>
                <a:cubicBezTo>
                  <a:pt x="61240" y="923865"/>
                  <a:pt x="1497" y="864122"/>
                  <a:pt x="1497" y="790425"/>
                </a:cubicBezTo>
                <a:close/>
              </a:path>
            </a:pathLst>
          </a:custGeom>
          <a:solidFill>
            <a:srgbClr val="625652"/>
          </a:solidFill>
        </p:spPr>
        <p:txBody>
          <a:bodyPr lIns="36000" tIns="72000" rIns="36000" bIns="72000" anchor="ctr" anchorCtr="0"/>
          <a:lstStyle>
            <a:lvl1pPr algn="ctr">
              <a:lnSpc>
                <a:spcPct val="95000"/>
              </a:lnSpc>
              <a:spcAft>
                <a:spcPts val="0"/>
              </a:spcAft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102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8301CFFB-1F3E-41EA-9D43-31E1DD1D77B1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D7BC0D-A200-7BCF-0F65-D2F511697C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338" y="1109663"/>
            <a:ext cx="1920240" cy="3654425"/>
          </a:xfrm>
          <a:prstGeom prst="roundRect">
            <a:avLst>
              <a:gd name="adj" fmla="val 7083"/>
            </a:avLst>
          </a:prstGeom>
          <a:solidFill>
            <a:schemeClr val="accent1"/>
          </a:solidFill>
        </p:spPr>
        <p:txBody>
          <a:bodyPr lIns="36000" tIns="972000" rIns="36000" bIns="36000"/>
          <a:lstStyle>
            <a:lvl1pPr algn="ctr">
              <a:lnSpc>
                <a:spcPct val="95000"/>
              </a:lnSpc>
              <a:spcAft>
                <a:spcPts val="1200"/>
              </a:spcAft>
              <a:defRPr sz="1600" b="1" baseline="0">
                <a:solidFill>
                  <a:schemeClr val="tx2"/>
                </a:solidFill>
              </a:defRPr>
            </a:lvl1pPr>
            <a:lvl2pPr marL="93600" indent="-93600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1400" baseline="0">
                <a:solidFill>
                  <a:schemeClr val="tx2"/>
                </a:solidFill>
              </a:defRPr>
            </a:lvl2pPr>
            <a:lvl3pPr marL="1872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3pPr>
            <a:lvl4pPr marL="2808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4pPr>
            <a:lvl5pPr marL="3744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806C5528-E22F-0DF3-CA94-ED3DD92BA8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7728" y="1109663"/>
            <a:ext cx="1920240" cy="3654425"/>
          </a:xfrm>
          <a:prstGeom prst="roundRect">
            <a:avLst>
              <a:gd name="adj" fmla="val 7083"/>
            </a:avLst>
          </a:prstGeom>
          <a:solidFill>
            <a:srgbClr val="F1B64D"/>
          </a:solidFill>
        </p:spPr>
        <p:txBody>
          <a:bodyPr lIns="36000" tIns="972000" rIns="36000" bIns="36000"/>
          <a:lstStyle>
            <a:lvl1pPr algn="ctr">
              <a:lnSpc>
                <a:spcPct val="95000"/>
              </a:lnSpc>
              <a:spcAft>
                <a:spcPts val="1200"/>
              </a:spcAft>
              <a:defRPr sz="1600" b="1" baseline="0">
                <a:solidFill>
                  <a:schemeClr val="tx2"/>
                </a:solidFill>
              </a:defRPr>
            </a:lvl1pPr>
            <a:lvl2pPr marL="93600" indent="-93600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1400" baseline="0">
                <a:solidFill>
                  <a:schemeClr val="tx2"/>
                </a:solidFill>
              </a:defRPr>
            </a:lvl2pPr>
            <a:lvl3pPr marL="1872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3pPr>
            <a:lvl4pPr marL="2808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4pPr>
            <a:lvl5pPr marL="3744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B3C9DCD2-311A-5645-C203-67F8210829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422" y="1109663"/>
            <a:ext cx="1920240" cy="3654425"/>
          </a:xfrm>
          <a:prstGeom prst="roundRect">
            <a:avLst>
              <a:gd name="adj" fmla="val 7083"/>
            </a:avLst>
          </a:prstGeom>
          <a:solidFill>
            <a:srgbClr val="EE7339"/>
          </a:solidFill>
        </p:spPr>
        <p:txBody>
          <a:bodyPr lIns="36000" tIns="972000" rIns="36000" bIns="36000"/>
          <a:lstStyle>
            <a:lvl1pPr algn="ctr">
              <a:lnSpc>
                <a:spcPct val="95000"/>
              </a:lnSpc>
              <a:spcAft>
                <a:spcPts val="1200"/>
              </a:spcAft>
              <a:defRPr sz="1600" b="1" baseline="0">
                <a:solidFill>
                  <a:schemeClr val="tx2"/>
                </a:solidFill>
              </a:defRPr>
            </a:lvl1pPr>
            <a:lvl2pPr marL="93600" indent="-93600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1400" baseline="0">
                <a:solidFill>
                  <a:schemeClr val="tx2"/>
                </a:solidFill>
              </a:defRPr>
            </a:lvl2pPr>
            <a:lvl3pPr marL="1872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3pPr>
            <a:lvl4pPr marL="2808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4pPr>
            <a:lvl5pPr marL="3744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3006C610-E02F-5BF5-6DDF-EEF9A19529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46033" y="1109663"/>
            <a:ext cx="1920240" cy="3654425"/>
          </a:xfrm>
          <a:prstGeom prst="roundRect">
            <a:avLst>
              <a:gd name="adj" fmla="val 7083"/>
            </a:avLst>
          </a:prstGeom>
          <a:solidFill>
            <a:schemeClr val="accent5"/>
          </a:solidFill>
        </p:spPr>
        <p:txBody>
          <a:bodyPr lIns="36000" tIns="972000" rIns="36000" bIns="36000"/>
          <a:lstStyle>
            <a:lvl1pPr algn="ctr">
              <a:lnSpc>
                <a:spcPct val="95000"/>
              </a:lnSpc>
              <a:spcAft>
                <a:spcPts val="1200"/>
              </a:spcAft>
              <a:defRPr sz="1600" b="1" baseline="0">
                <a:solidFill>
                  <a:schemeClr val="tx2"/>
                </a:solidFill>
              </a:defRPr>
            </a:lvl1pPr>
            <a:lvl2pPr marL="93600" indent="-93600">
              <a:lnSpc>
                <a:spcPct val="95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1400" baseline="0">
                <a:solidFill>
                  <a:schemeClr val="tx2"/>
                </a:solidFill>
              </a:defRPr>
            </a:lvl2pPr>
            <a:lvl3pPr marL="1872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3pPr>
            <a:lvl4pPr marL="2808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4pPr>
            <a:lvl5pPr marL="374400" indent="-93600">
              <a:lnSpc>
                <a:spcPct val="95000"/>
              </a:lnSpc>
              <a:spcAft>
                <a:spcPts val="300"/>
              </a:spcAft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20" name="Titel 19">
            <a:extLst>
              <a:ext uri="{FF2B5EF4-FFF2-40B4-BE49-F238E27FC236}">
                <a16:creationId xmlns:a16="http://schemas.microsoft.com/office/drawing/2014/main" id="{C2F84692-0CF1-BFCE-791B-BB699F57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Onlinebild-Platzhalter 6">
            <a:extLst>
              <a:ext uri="{FF2B5EF4-FFF2-40B4-BE49-F238E27FC236}">
                <a16:creationId xmlns:a16="http://schemas.microsoft.com/office/drawing/2014/main" id="{8DC5AF3A-EB72-54A0-3E1D-A8970265A54A}"/>
              </a:ext>
            </a:extLst>
          </p:cNvPr>
          <p:cNvSpPr>
            <a:spLocks noGrp="1"/>
          </p:cNvSpPr>
          <p:nvPr>
            <p:ph type="clipArt" sz="quarter" idx="23"/>
          </p:nvPr>
        </p:nvSpPr>
        <p:spPr>
          <a:xfrm>
            <a:off x="2930333" y="1224000"/>
            <a:ext cx="1152000" cy="792000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GB" dirty="0"/>
          </a:p>
        </p:txBody>
      </p:sp>
      <p:sp>
        <p:nvSpPr>
          <p:cNvPr id="8" name="Onlinebild-Platzhalter 6">
            <a:extLst>
              <a:ext uri="{FF2B5EF4-FFF2-40B4-BE49-F238E27FC236}">
                <a16:creationId xmlns:a16="http://schemas.microsoft.com/office/drawing/2014/main" id="{C7390065-3885-CCD8-01C7-C6A05786BBEE}"/>
              </a:ext>
            </a:extLst>
          </p:cNvPr>
          <p:cNvSpPr>
            <a:spLocks noGrp="1"/>
          </p:cNvSpPr>
          <p:nvPr>
            <p:ph type="clipArt" sz="quarter" idx="24"/>
          </p:nvPr>
        </p:nvSpPr>
        <p:spPr>
          <a:xfrm>
            <a:off x="798458" y="1224000"/>
            <a:ext cx="1152000" cy="792000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GB" dirty="0"/>
          </a:p>
        </p:txBody>
      </p:sp>
      <p:sp>
        <p:nvSpPr>
          <p:cNvPr id="9" name="Onlinebild-Platzhalter 6">
            <a:extLst>
              <a:ext uri="{FF2B5EF4-FFF2-40B4-BE49-F238E27FC236}">
                <a16:creationId xmlns:a16="http://schemas.microsoft.com/office/drawing/2014/main" id="{34F36725-7FB6-AA4B-4A2F-1AE35D64D206}"/>
              </a:ext>
            </a:extLst>
          </p:cNvPr>
          <p:cNvSpPr>
            <a:spLocks noGrp="1"/>
          </p:cNvSpPr>
          <p:nvPr>
            <p:ph type="clipArt" sz="quarter" idx="25"/>
          </p:nvPr>
        </p:nvSpPr>
        <p:spPr>
          <a:xfrm>
            <a:off x="5061848" y="1224000"/>
            <a:ext cx="1152000" cy="792000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GB" dirty="0"/>
          </a:p>
        </p:txBody>
      </p:sp>
      <p:sp>
        <p:nvSpPr>
          <p:cNvPr id="14" name="Onlinebild-Platzhalter 6">
            <a:extLst>
              <a:ext uri="{FF2B5EF4-FFF2-40B4-BE49-F238E27FC236}">
                <a16:creationId xmlns:a16="http://schemas.microsoft.com/office/drawing/2014/main" id="{DEFFC068-6BD5-4FB4-5B02-5DEB28A8A39D}"/>
              </a:ext>
            </a:extLst>
          </p:cNvPr>
          <p:cNvSpPr>
            <a:spLocks noGrp="1"/>
          </p:cNvSpPr>
          <p:nvPr>
            <p:ph type="clipArt" sz="quarter" idx="26"/>
          </p:nvPr>
        </p:nvSpPr>
        <p:spPr>
          <a:xfrm>
            <a:off x="7193542" y="1224000"/>
            <a:ext cx="1152000" cy="792000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40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_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4358B3A-E4F5-A8B7-A572-7B53AF4333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338" y="1109663"/>
            <a:ext cx="7615237" cy="3656012"/>
          </a:xfrm>
          <a:prstGeom prst="roundRect">
            <a:avLst>
              <a:gd name="adj" fmla="val 3625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999D0-A934-46A2-8041-52332677E8BE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7504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2_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C79F-33E9-402C-BF6D-BF63FC8AAACB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Bildplatzhalter 8">
            <a:extLst>
              <a:ext uri="{FF2B5EF4-FFF2-40B4-BE49-F238E27FC236}">
                <a16:creationId xmlns:a16="http://schemas.microsoft.com/office/drawing/2014/main" id="{5DE410B8-D171-22A9-61DF-F5295416AC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4338" y="1109663"/>
            <a:ext cx="4805362" cy="3656012"/>
          </a:xfrm>
          <a:prstGeom prst="roundRect">
            <a:avLst>
              <a:gd name="adj" fmla="val 2100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Bildplatzhalter 8">
            <a:extLst>
              <a:ext uri="{FF2B5EF4-FFF2-40B4-BE49-F238E27FC236}">
                <a16:creationId xmlns:a16="http://schemas.microsoft.com/office/drawing/2014/main" id="{F70B0518-2A28-AFFF-C418-F25A2BE819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46701" y="1109663"/>
            <a:ext cx="2682874" cy="3656012"/>
          </a:xfrm>
          <a:prstGeom prst="roundRect">
            <a:avLst>
              <a:gd name="adj" fmla="val 3625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068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E0D9DDD2-D976-504B-98C4-E7B35C7765BD}"/>
              </a:ext>
            </a:extLst>
          </p:cNvPr>
          <p:cNvSpPr/>
          <p:nvPr userDrawn="1"/>
        </p:nvSpPr>
        <p:spPr>
          <a:xfrm>
            <a:off x="414338" y="1109663"/>
            <a:ext cx="8316912" cy="3656012"/>
          </a:xfrm>
          <a:prstGeom prst="roundRect">
            <a:avLst>
              <a:gd name="adj" fmla="val 2874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34E29FFB-AE5D-4E37-9675-B26BC92FFD20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01CBC78-AC3B-3F4A-22C2-1C3D7806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0"/>
            <a:ext cx="6910388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Diagrammplatzhalter 5">
            <a:extLst>
              <a:ext uri="{FF2B5EF4-FFF2-40B4-BE49-F238E27FC236}">
                <a16:creationId xmlns:a16="http://schemas.microsoft.com/office/drawing/2014/main" id="{E0D72366-0DEB-7E84-6837-4F1776EBB87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26894" y="1109663"/>
            <a:ext cx="8316912" cy="3656012"/>
          </a:xfrm>
          <a:prstGeom prst="roundRect">
            <a:avLst>
              <a:gd name="adj" fmla="val 3187"/>
            </a:avLst>
          </a:prstGeom>
          <a:solidFill>
            <a:srgbClr val="F2F2F2"/>
          </a:solidFill>
        </p:spPr>
        <p:txBody>
          <a:bodyPr/>
          <a:lstStyle/>
          <a:p>
            <a:r>
              <a:rPr lang="en-US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495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ject_Title_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E3EB2089-25A8-5284-657B-0B527BE23F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9144000" cy="5240548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143C7E5-FFFE-46E6-9DB2-6147FC0F304C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11AF8D4-CB1B-49A2-C02A-10E7193137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261256" y="1109663"/>
            <a:ext cx="2780620" cy="2924175"/>
          </a:xfrm>
          <a:prstGeom prst="roundRect">
            <a:avLst>
              <a:gd name="adj" fmla="val 4759"/>
            </a:avLst>
          </a:prstGeom>
          <a:solidFill>
            <a:schemeClr val="bg2"/>
          </a:solidFill>
        </p:spPr>
        <p:txBody>
          <a:bodyPr lIns="630000" tIns="486000" rIns="180000"/>
          <a:lstStyle>
            <a:lvl1pPr>
              <a:lnSpc>
                <a:spcPct val="95000"/>
              </a:lnSpc>
              <a:spcAft>
                <a:spcPts val="600"/>
              </a:spcAft>
              <a:defRPr sz="1800" b="0" spc="20" baseline="0">
                <a:solidFill>
                  <a:srgbClr val="000000"/>
                </a:solidFill>
              </a:defRPr>
            </a:lvl1pPr>
            <a:lvl2pPr>
              <a:lnSpc>
                <a:spcPct val="95000"/>
              </a:lnSpc>
              <a:spcAft>
                <a:spcPts val="0"/>
              </a:spcAft>
              <a:defRPr sz="1200" b="0" i="0" spc="20" baseline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defRPr>
            </a:lvl2pPr>
            <a:lvl3pPr marL="0" indent="0">
              <a:spcAft>
                <a:spcPts val="600"/>
              </a:spcAft>
              <a:buNone/>
              <a:defRPr sz="1200" b="1">
                <a:solidFill>
                  <a:srgbClr val="AF2832"/>
                </a:solidFill>
              </a:defRPr>
            </a:lvl3pPr>
            <a:lvl4pPr marL="180000">
              <a:defRPr/>
            </a:lvl4pPr>
            <a:lvl5pPr marL="36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platzhalter 25">
            <a:extLst>
              <a:ext uri="{FF2B5EF4-FFF2-40B4-BE49-F238E27FC236}">
                <a16:creationId xmlns:a16="http://schemas.microsoft.com/office/drawing/2014/main" id="{4DF4BCE3-7F7E-D433-04B6-A69BB6A6B5D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8362328" y="4877332"/>
            <a:ext cx="374400" cy="12618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3636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_Im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5A30-DDA3-4B80-9A05-9E080D0D2471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D07EFCF-9A31-62C8-E425-7BADF46AD5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46788" y="1116000"/>
            <a:ext cx="2682874" cy="3654425"/>
          </a:xfrm>
        </p:spPr>
        <p:txBody>
          <a:bodyPr/>
          <a:lstStyle>
            <a:lvl1pPr marL="108000" indent="-10800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600" b="0" baseline="0">
                <a:solidFill>
                  <a:srgbClr val="000000"/>
                </a:solidFill>
              </a:defRPr>
            </a:lvl1pPr>
            <a:lvl2pPr marL="108000" indent="-10800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600" baseline="0">
                <a:solidFill>
                  <a:srgbClr val="000000"/>
                </a:solidFill>
              </a:defRPr>
            </a:lvl2pPr>
            <a:lvl3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600" baseline="0">
                <a:solidFill>
                  <a:srgbClr val="000000"/>
                </a:solidFill>
              </a:defRPr>
            </a:lvl3pPr>
            <a:lvl4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600" baseline="0">
                <a:solidFill>
                  <a:srgbClr val="000000"/>
                </a:solidFill>
              </a:defRPr>
            </a:lvl4pPr>
            <a:lvl5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6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Bildplatzhalter 8">
            <a:extLst>
              <a:ext uri="{FF2B5EF4-FFF2-40B4-BE49-F238E27FC236}">
                <a16:creationId xmlns:a16="http://schemas.microsoft.com/office/drawing/2014/main" id="{7F42B19C-5A4A-55B9-8E69-76499A3123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4337" y="1109663"/>
            <a:ext cx="5508625" cy="3656012"/>
          </a:xfrm>
          <a:prstGeom prst="roundRect">
            <a:avLst>
              <a:gd name="adj" fmla="val 2656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733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ct_Im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DBE5-784A-41C9-AC68-097160C56C0A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D07EFCF-9A31-62C8-E425-7BADF46AD5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46788" y="1116000"/>
            <a:ext cx="2682874" cy="3654425"/>
          </a:xfrm>
          <a:prstGeom prst="roundRect">
            <a:avLst>
              <a:gd name="adj" fmla="val 3388"/>
            </a:avLst>
          </a:prstGeom>
          <a:solidFill>
            <a:srgbClr val="F2F2F2"/>
          </a:solidFill>
        </p:spPr>
        <p:txBody>
          <a:bodyPr lIns="72000" tIns="72000" rIns="72000" bIns="36000"/>
          <a:lstStyle>
            <a:lvl1pPr marL="108000" indent="-10800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400" b="0" baseline="0">
                <a:solidFill>
                  <a:srgbClr val="000000"/>
                </a:solidFill>
              </a:defRPr>
            </a:lvl1pPr>
            <a:lvl2pPr marL="108000" indent="-10800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400" baseline="0">
                <a:solidFill>
                  <a:srgbClr val="000000"/>
                </a:solidFill>
              </a:defRPr>
            </a:lvl2pPr>
            <a:lvl3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400" baseline="0">
                <a:solidFill>
                  <a:srgbClr val="000000"/>
                </a:solidFill>
              </a:defRPr>
            </a:lvl3pPr>
            <a:lvl4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400" baseline="0">
                <a:solidFill>
                  <a:srgbClr val="000000"/>
                </a:solidFill>
              </a:defRPr>
            </a:lvl4pPr>
            <a:lvl5pPr marL="108000" indent="-108000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defRPr sz="140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04224A3A-F03B-DF0C-516D-DCDC86C4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36B5DED-719E-A2A1-169C-21C4489206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339" y="1109663"/>
            <a:ext cx="4805362" cy="3660775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 err="1"/>
              <a:t>Mastertextformat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36552953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053880EE-F477-D16C-535F-316D49D88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4300" y="3839570"/>
            <a:ext cx="3978728" cy="968472"/>
          </a:xfrm>
        </p:spPr>
        <p:txBody>
          <a:bodyPr anchor="b" anchorCtr="0"/>
          <a:lstStyle>
            <a:lvl1pPr marL="0" indent="0" algn="r">
              <a:lnSpc>
                <a:spcPct val="95000"/>
              </a:lnSpc>
              <a:spcAft>
                <a:spcPts val="0"/>
              </a:spcAft>
              <a:buNone/>
              <a:defRPr sz="1400" b="0" spc="2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4919C0-4A51-FFB6-3EA4-8C943DEAC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9C1026-9D67-BC81-505D-F05AE4782D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4338" y="1109662"/>
            <a:ext cx="4805362" cy="2193925"/>
          </a:xfrm>
        </p:spPr>
        <p:txBody>
          <a:bodyPr/>
          <a:lstStyle>
            <a:lvl1pPr>
              <a:spcAft>
                <a:spcPts val="900"/>
              </a:spcAft>
              <a:defRPr sz="4000"/>
            </a:lvl1pPr>
            <a:lvl2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5F99736D-5592-DA1B-3C01-35DAC67788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88300" y="4022725"/>
            <a:ext cx="742950" cy="7429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5042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F1723-9E34-4D29-B2F6-F6ACF18FB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9A224-B062-4FF6-BD1B-EB86A0226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25000"/>
              </a:lnSpc>
              <a:spcBef>
                <a:spcPts val="450"/>
              </a:spcBef>
              <a:spcAft>
                <a:spcPts val="450"/>
              </a:spcAft>
              <a:defRPr sz="1350"/>
            </a:lvl1pPr>
            <a:lvl2pPr>
              <a:lnSpc>
                <a:spcPct val="125000"/>
              </a:lnSpc>
              <a:spcBef>
                <a:spcPts val="450"/>
              </a:spcBef>
              <a:spcAft>
                <a:spcPts val="450"/>
              </a:spcAft>
              <a:defRPr sz="1350"/>
            </a:lvl2pPr>
            <a:lvl3pPr>
              <a:lnSpc>
                <a:spcPct val="125000"/>
              </a:lnSpc>
              <a:spcBef>
                <a:spcPts val="450"/>
              </a:spcBef>
              <a:spcAft>
                <a:spcPts val="450"/>
              </a:spcAft>
              <a:defRPr sz="1350"/>
            </a:lvl3pPr>
            <a:lvl4pPr>
              <a:lnSpc>
                <a:spcPct val="125000"/>
              </a:lnSpc>
              <a:spcBef>
                <a:spcPts val="450"/>
              </a:spcBef>
              <a:spcAft>
                <a:spcPts val="450"/>
              </a:spcAft>
              <a:defRPr sz="1350"/>
            </a:lvl4pPr>
            <a:lvl5pPr>
              <a:lnSpc>
                <a:spcPct val="125000"/>
              </a:lnSpc>
              <a:spcBef>
                <a:spcPts val="450"/>
              </a:spcBef>
              <a:spcAft>
                <a:spcPts val="450"/>
              </a:spcAft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31C0F-EF97-43E4-B19B-DB2C9B6A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801474"/>
            <a:ext cx="2057400" cy="273844"/>
          </a:xfrm>
          <a:prstGeom prst="rect">
            <a:avLst/>
          </a:prstGeom>
        </p:spPr>
        <p:txBody>
          <a:bodyPr/>
          <a:lstStyle/>
          <a:p>
            <a:fld id="{5267E66A-0467-427C-BF64-87BBDEFD9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2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26E49BD0-FA4A-4B6D-B799-71A9A31F4AA3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01CBC78-AC3B-3F4A-22C2-1C3D7806E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1"/>
            <a:ext cx="6910388" cy="7921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D31FD7A-B155-85CE-643A-5022CCCDB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4425" y="1116000"/>
            <a:ext cx="6910388" cy="3265200"/>
          </a:xfrm>
        </p:spPr>
        <p:txBody>
          <a:bodyPr numCol="2" spcCol="126000"/>
          <a:lstStyle>
            <a:lvl1pPr marL="396000" indent="-396000">
              <a:lnSpc>
                <a:spcPct val="95000"/>
              </a:lnSpc>
              <a:spcAft>
                <a:spcPts val="750"/>
              </a:spcAft>
              <a:buClr>
                <a:srgbClr val="AF2832"/>
              </a:buClr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+mj-lt"/>
              <a:buNone/>
              <a:defRPr sz="2000" b="0"/>
            </a:lvl2pPr>
            <a:lvl3pPr marL="396000" indent="-396000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+mj-lt"/>
              <a:buAutoNum type="arabicPeriod"/>
              <a:defRPr sz="2000" b="0"/>
            </a:lvl3pPr>
            <a:lvl4pPr marL="396000" indent="-396000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+mj-lt"/>
              <a:buAutoNum type="arabicPeriod"/>
              <a:defRPr sz="2000" b="0"/>
            </a:lvl4pPr>
            <a:lvl5pPr marL="396000" indent="-396000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+mj-lt"/>
              <a:buAutoNum type="arabicPeriod"/>
              <a:defRPr sz="2000" b="0"/>
            </a:lvl5pPr>
            <a:lvl6pPr marL="540000" indent="0"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fik 4">
            <a:extLst>
              <a:ext uri="{FF2B5EF4-FFF2-40B4-BE49-F238E27FC236}">
                <a16:creationId xmlns:a16="http://schemas.microsoft.com/office/drawing/2014/main" id="{F2A0F24F-DCE5-9E06-2185-54D986AD43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87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33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Red">
    <p:bg>
      <p:bgPr>
        <a:solidFill>
          <a:srgbClr val="AF2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2B4A75-99A2-46A7-8D66-A5714AFBE02D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339" y="1109663"/>
            <a:ext cx="6210300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chemeClr val="bg1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chemeClr val="bg1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2FC4D1-C3F1-5F88-C3DE-F582F6E5C1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03588" y="331790"/>
            <a:ext cx="964734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4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Red_Number">
    <p:bg>
      <p:bgPr>
        <a:solidFill>
          <a:srgbClr val="AF2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0C5BC4-40BF-48A0-BFB7-A4BBE6522C3D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16100" y="1109663"/>
            <a:ext cx="5508625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chemeClr val="bg1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chemeClr val="bg1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2FC4D1-C3F1-5F88-C3DE-F582F6E5C1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03588" y="331790"/>
            <a:ext cx="964734" cy="327171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4D61EF-577C-9098-BD69-D2FB1E19E5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338" y="934321"/>
            <a:ext cx="1277937" cy="1822663"/>
          </a:xfrm>
        </p:spPr>
        <p:txBody>
          <a:bodyPr/>
          <a:lstStyle>
            <a:lvl1pPr algn="ctr">
              <a:defRPr sz="10500" spc="2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82010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Red_Icon">
    <p:bg>
      <p:bgPr>
        <a:solidFill>
          <a:srgbClr val="AF2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5CA92-75FB-49C7-92A5-FD52BEFABE6E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0950" y="1109663"/>
            <a:ext cx="5508625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chemeClr val="bg1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chemeClr val="bg1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2FC4D1-C3F1-5F88-C3DE-F582F6E5C1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03588" y="331790"/>
            <a:ext cx="964734" cy="327171"/>
          </a:xfrm>
          <a:prstGeom prst="rect">
            <a:avLst/>
          </a:prstGeom>
        </p:spPr>
      </p:pic>
      <p:sp>
        <p:nvSpPr>
          <p:cNvPr id="9" name="Onlinebild-Platzhalter 8">
            <a:extLst>
              <a:ext uri="{FF2B5EF4-FFF2-40B4-BE49-F238E27FC236}">
                <a16:creationId xmlns:a16="http://schemas.microsoft.com/office/drawing/2014/main" id="{A6CD7564-6E04-F22C-D310-9C10A6A347C6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650874" y="1109663"/>
            <a:ext cx="1532296" cy="1620000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0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5B181E49-CA99-4007-B504-69F6C420F62E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339" y="1109663"/>
            <a:ext cx="6210300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rgbClr val="000000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rgbClr val="000000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BA1E088-78F7-D626-2D48-E88E7C40EA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75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White_Numb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87A2A14D-F347-4AA6-A2EE-FA28395D72B2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16100" y="1109663"/>
            <a:ext cx="5508625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rgbClr val="000000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rgbClr val="000000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4D61EF-577C-9098-BD69-D2FB1E19E5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338" y="934321"/>
            <a:ext cx="1277937" cy="1822663"/>
          </a:xfrm>
        </p:spPr>
        <p:txBody>
          <a:bodyPr/>
          <a:lstStyle>
            <a:lvl1pPr algn="ctr">
              <a:defRPr sz="10500" spc="20" baseline="0">
                <a:solidFill>
                  <a:srgbClr val="AF2832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77C8FE2-3B9F-3146-0547-11415C12E4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9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White_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B18D4D-986C-0D15-42CC-BA43ED29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759FE8C0-B09F-49A4-9B78-45E41DAF80F6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10C202-9D21-FB70-7627-2D94D4DF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85E19-4266-48D2-B5F2-22B50BE8B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0950" y="1109663"/>
            <a:ext cx="5508625" cy="2924175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4000" b="0" spc="20" baseline="0">
                <a:solidFill>
                  <a:srgbClr val="000000"/>
                </a:solidFill>
              </a:defRPr>
            </a:lvl1pPr>
            <a:lvl2pPr>
              <a:lnSpc>
                <a:spcPct val="95000"/>
              </a:lnSpc>
              <a:spcAft>
                <a:spcPts val="600"/>
              </a:spcAft>
              <a:defRPr sz="4000" b="0" spc="20" baseline="0">
                <a:solidFill>
                  <a:srgbClr val="000000"/>
                </a:solidFill>
              </a:defRPr>
            </a:lvl2pPr>
            <a:lvl3pPr marL="0" indent="0">
              <a:buNone/>
              <a:defRPr b="1"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180000">
              <a:defRPr>
                <a:solidFill>
                  <a:schemeClr val="bg1"/>
                </a:solidFill>
              </a:defRPr>
            </a:lvl5pPr>
            <a:lvl6pPr marL="360000">
              <a:defRPr>
                <a:solidFill>
                  <a:schemeClr val="bg1"/>
                </a:solidFill>
              </a:defRPr>
            </a:lvl6pPr>
            <a:lvl7pPr marL="540000">
              <a:defRPr>
                <a:solidFill>
                  <a:schemeClr val="bg1"/>
                </a:solidFill>
              </a:defRPr>
            </a:lvl7pPr>
            <a:lvl8pPr marL="720000">
              <a:defRPr>
                <a:solidFill>
                  <a:schemeClr val="bg1"/>
                </a:solidFill>
              </a:defRPr>
            </a:lvl8pPr>
            <a:lvl9pPr marL="9000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Onlinebild-Platzhalter 8">
            <a:extLst>
              <a:ext uri="{FF2B5EF4-FFF2-40B4-BE49-F238E27FC236}">
                <a16:creationId xmlns:a16="http://schemas.microsoft.com/office/drawing/2014/main" id="{A6CD7564-6E04-F22C-D310-9C10A6A347C6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650875" y="1109663"/>
            <a:ext cx="1533993" cy="1620000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GB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236E436-E239-81FB-35CB-B9D171209C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854E55A-698C-4FD9-72BF-9D13F3713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1"/>
            <a:ext cx="6910388" cy="7921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
</a:t>
            </a:r>
            <a:r>
              <a:rPr lang="en-GB" dirty="0" err="1"/>
              <a:t>Mastertitelformat</a:t>
            </a:r>
            <a:r>
              <a:rPr lang="en-GB" dirty="0"/>
              <a:t>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162435-2C2D-AECD-D26C-CD7F2A40A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338" y="1109663"/>
            <a:ext cx="6910388" cy="36575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 err="1"/>
              <a:t>Mastertextformat</a:t>
            </a:r>
            <a:r>
              <a:rPr lang="en-GB" dirty="0"/>
              <a:t>
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/>
              <a:t>Zweite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
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
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
 Ebene</a:t>
            </a:r>
          </a:p>
          <a:p>
            <a:pPr lvl="5"/>
            <a:r>
              <a:rPr lang="en-GB" dirty="0" err="1"/>
              <a:t>Sechste</a:t>
            </a:r>
            <a:r>
              <a:rPr lang="en-GB" dirty="0"/>
              <a:t>
 Ebene</a:t>
            </a:r>
          </a:p>
          <a:p>
            <a:pPr lvl="6"/>
            <a:r>
              <a:rPr lang="en-GB" dirty="0" err="1"/>
              <a:t>Siebte</a:t>
            </a:r>
            <a:r>
              <a:rPr lang="en-GB" dirty="0"/>
              <a:t>
 Ebene</a:t>
            </a:r>
          </a:p>
          <a:p>
            <a:pPr lvl="7"/>
            <a:r>
              <a:rPr lang="en-GB" dirty="0"/>
              <a:t>Achte Ebene</a:t>
            </a:r>
          </a:p>
          <a:p>
            <a:pPr lvl="8"/>
            <a:r>
              <a:rPr lang="en-GB" dirty="0" err="1"/>
              <a:t>Neunte</a:t>
            </a:r>
            <a:r>
              <a:rPr lang="en-GB" dirty="0"/>
              <a:t>
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208D66-9747-0EF8-F574-29D7BBA1B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4338" y="4902452"/>
            <a:ext cx="576262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spc="10" baseline="0">
                <a:solidFill>
                  <a:srgbClr val="968782"/>
                </a:solidFill>
              </a:defRPr>
            </a:lvl1pPr>
          </a:lstStyle>
          <a:p>
            <a:fld id="{38DB055D-25A7-48E3-9A6F-EAFE59FD9614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F7A1CF-23B0-FCC9-CD5B-72B5F61CA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53400" y="4902452"/>
            <a:ext cx="842961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spc="10" baseline="0">
                <a:solidFill>
                  <a:srgbClr val="968782"/>
                </a:solidFill>
              </a:defRPr>
            </a:lvl1pPr>
          </a:lstStyle>
          <a:p>
            <a:fld id="{1EA4F046-077E-4D93-933D-6B41CB4D56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Grafik 4">
            <a:extLst>
              <a:ext uri="{FF2B5EF4-FFF2-40B4-BE49-F238E27FC236}">
                <a16:creationId xmlns:a16="http://schemas.microsoft.com/office/drawing/2014/main" id="{87BA46E9-98E6-97B7-8339-0EC9C9D10391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7799394" y="331790"/>
            <a:ext cx="973123" cy="3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  <p:sldLayoutId id="2147483671" r:id="rId3"/>
    <p:sldLayoutId id="2147483656" r:id="rId4"/>
    <p:sldLayoutId id="2147483680" r:id="rId5"/>
    <p:sldLayoutId id="2147483681" r:id="rId6"/>
    <p:sldLayoutId id="2147483688" r:id="rId7"/>
    <p:sldLayoutId id="2147483689" r:id="rId8"/>
    <p:sldLayoutId id="2147483690" r:id="rId9"/>
    <p:sldLayoutId id="2147483722" r:id="rId10"/>
    <p:sldLayoutId id="2147483723" r:id="rId11"/>
    <p:sldLayoutId id="2147483682" r:id="rId12"/>
    <p:sldLayoutId id="2147483724" r:id="rId13"/>
    <p:sldLayoutId id="2147483672" r:id="rId14"/>
    <p:sldLayoutId id="2147483684" r:id="rId15"/>
    <p:sldLayoutId id="2147483685" r:id="rId16"/>
    <p:sldLayoutId id="2147483695" r:id="rId17"/>
    <p:sldLayoutId id="2147483694" r:id="rId18"/>
    <p:sldLayoutId id="2147483664" r:id="rId19"/>
    <p:sldLayoutId id="2147483666" r:id="rId20"/>
    <p:sldLayoutId id="2147483670" r:id="rId21"/>
    <p:sldLayoutId id="2147483686" r:id="rId22"/>
    <p:sldLayoutId id="2147483709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25" r:id="rId29"/>
    <p:sldLayoutId id="2147483726" r:id="rId30"/>
  </p:sldLayoutIdLst>
  <p:hf hdr="0"/>
  <p:txStyles>
    <p:titleStyle>
      <a:lvl1pPr algn="l" defTabSz="685800" rtl="0" eaLnBrk="1" latinLnBrk="0" hangingPunct="1">
        <a:lnSpc>
          <a:spcPct val="95000"/>
        </a:lnSpc>
        <a:spcBef>
          <a:spcPct val="0"/>
        </a:spcBef>
        <a:buNone/>
        <a:defRPr sz="2400" kern="1200" spc="2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kern="1200" spc="20" baseline="0">
          <a:solidFill>
            <a:srgbClr val="000000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3pPr>
      <a:lvl4pPr marL="36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4pPr>
      <a:lvl5pPr marL="54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5pPr>
      <a:lvl6pPr marL="72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6pPr>
      <a:lvl7pPr marL="90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7pPr>
      <a:lvl8pPr marL="108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8pPr>
      <a:lvl9pPr marL="1260000" indent="-180000" algn="l" defTabSz="685800" rtl="0" eaLnBrk="1" latinLnBrk="0" hangingPunct="1">
        <a:lnSpc>
          <a:spcPct val="114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 spc="20" baseline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000" kern="10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921" userDrawn="1">
          <p15:clr>
            <a:srgbClr val="FBAE40"/>
          </p15:clr>
        </p15:guide>
        <p15:guide id="4" pos="2840" userDrawn="1">
          <p15:clr>
            <a:srgbClr val="FBAE40"/>
          </p15:clr>
        </p15:guide>
        <p15:guide id="5" pos="3288" userDrawn="1">
          <p15:clr>
            <a:srgbClr val="FBAE40"/>
          </p15:clr>
        </p15:guide>
        <p15:guide id="6" pos="2472" userDrawn="1">
          <p15:clr>
            <a:srgbClr val="FBAE40"/>
          </p15:clr>
        </p15:guide>
        <p15:guide id="7" pos="2393" userDrawn="1">
          <p15:clr>
            <a:srgbClr val="FBAE40"/>
          </p15:clr>
        </p15:guide>
        <p15:guide id="8" pos="3368" userDrawn="1">
          <p15:clr>
            <a:srgbClr val="FBAE40"/>
          </p15:clr>
        </p15:guide>
        <p15:guide id="9" pos="2030" userDrawn="1">
          <p15:clr>
            <a:srgbClr val="FBAE40"/>
          </p15:clr>
        </p15:guide>
        <p15:guide id="10" pos="3731" userDrawn="1">
          <p15:clr>
            <a:srgbClr val="FBAE40"/>
          </p15:clr>
        </p15:guide>
        <p15:guide id="11" pos="3809" userDrawn="1">
          <p15:clr>
            <a:srgbClr val="FBAE40"/>
          </p15:clr>
        </p15:guide>
        <p15:guide id="12" pos="1950" userDrawn="1">
          <p15:clr>
            <a:srgbClr val="FBAE40"/>
          </p15:clr>
        </p15:guide>
        <p15:guide id="13" pos="1587" userDrawn="1">
          <p15:clr>
            <a:srgbClr val="FBAE40"/>
          </p15:clr>
        </p15:guide>
        <p15:guide id="14" pos="4173" userDrawn="1">
          <p15:clr>
            <a:srgbClr val="FBAE40"/>
          </p15:clr>
        </p15:guide>
        <p15:guide id="15" pos="1508" userDrawn="1">
          <p15:clr>
            <a:srgbClr val="FBAE40"/>
          </p15:clr>
        </p15:guide>
        <p15:guide id="16" pos="4252" userDrawn="1">
          <p15:clr>
            <a:srgbClr val="FBAE40"/>
          </p15:clr>
        </p15:guide>
        <p15:guide id="17" pos="1144" userDrawn="1">
          <p15:clr>
            <a:srgbClr val="FBAE40"/>
          </p15:clr>
        </p15:guide>
        <p15:guide id="18" pos="4614" userDrawn="1">
          <p15:clr>
            <a:srgbClr val="FBAE40"/>
          </p15:clr>
        </p15:guide>
        <p15:guide id="19" pos="4694" userDrawn="1">
          <p15:clr>
            <a:srgbClr val="FBAE40"/>
          </p15:clr>
        </p15:guide>
        <p15:guide id="20" pos="1066" userDrawn="1">
          <p15:clr>
            <a:srgbClr val="FBAE40"/>
          </p15:clr>
        </p15:guide>
        <p15:guide id="21" pos="702" userDrawn="1">
          <p15:clr>
            <a:srgbClr val="FBAE40"/>
          </p15:clr>
        </p15:guide>
        <p15:guide id="22" pos="624" userDrawn="1">
          <p15:clr>
            <a:srgbClr val="FBAE40"/>
          </p15:clr>
        </p15:guide>
        <p15:guide id="23" pos="5058" userDrawn="1">
          <p15:clr>
            <a:srgbClr val="FBAE40"/>
          </p15:clr>
        </p15:guide>
        <p15:guide id="24" pos="5136" userDrawn="1">
          <p15:clr>
            <a:srgbClr val="FBAE40"/>
          </p15:clr>
        </p15:guide>
        <p15:guide id="25" pos="5500" userDrawn="1">
          <p15:clr>
            <a:srgbClr val="FBAE40"/>
          </p15:clr>
        </p15:guide>
        <p15:guide id="26" pos="261" userDrawn="1">
          <p15:clr>
            <a:srgbClr val="FBAE40"/>
          </p15:clr>
        </p15:guide>
        <p15:guide id="27" orient="horz" pos="1160" userDrawn="1">
          <p15:clr>
            <a:srgbClr val="FBAE40"/>
          </p15:clr>
        </p15:guide>
        <p15:guide id="28" orient="horz" pos="2081" userDrawn="1">
          <p15:clr>
            <a:srgbClr val="FBAE40"/>
          </p15:clr>
        </p15:guide>
        <p15:guide id="29" orient="horz" pos="2541" userDrawn="1">
          <p15:clr>
            <a:srgbClr val="FBAE40"/>
          </p15:clr>
        </p15:guide>
        <p15:guide id="30" orient="horz" pos="699" userDrawn="1">
          <p15:clr>
            <a:srgbClr val="FBAE40"/>
          </p15:clr>
        </p15:guide>
        <p15:guide id="31" orient="horz" pos="239" userDrawn="1">
          <p15:clr>
            <a:srgbClr val="FBAE40"/>
          </p15:clr>
        </p15:guide>
        <p15:guide id="32" orient="horz" pos="3002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>
            <a:extLst>
              <a:ext uri="{FF2B5EF4-FFF2-40B4-BE49-F238E27FC236}">
                <a16:creationId xmlns:a16="http://schemas.microsoft.com/office/drawing/2014/main" id="{AB4375CB-59FD-2560-80C4-2FCA332CCB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Prepared by EBP US​ </a:t>
            </a:r>
          </a:p>
          <a:p>
            <a:r>
              <a:rPr lang="en-GB" dirty="0"/>
              <a:t>Jane Haines</a:t>
            </a:r>
          </a:p>
          <a:p>
            <a:r>
              <a:rPr lang="en-GB" dirty="0"/>
              <a:t>September 14-15, 2026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377A16-BC85-15F2-49AF-7066BA0B0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925" y="1109663"/>
            <a:ext cx="7503124" cy="2512800"/>
          </a:xfrm>
        </p:spPr>
        <p:txBody>
          <a:bodyPr/>
          <a:lstStyle/>
          <a:p>
            <a:r>
              <a:rPr lang="en-GB" dirty="0"/>
              <a:t>Nantucket Workforce Housing Study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E1DD3C6-EB3A-37BD-9990-054267CFF5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49899" y="1360407"/>
            <a:ext cx="10643798" cy="303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75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840230"/>
              </p:ext>
            </p:extLst>
          </p:nvPr>
        </p:nvGraphicFramePr>
        <p:xfrm>
          <a:off x="726112" y="1258484"/>
          <a:ext cx="3244755" cy="2684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033320C8-F292-0CB2-F247-9FB5A1D0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Employer-supported housing ebbs and flows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BF69E0-ECC3-1886-290C-A1DBB1F46769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+mj-lt"/>
              </a:rPr>
              <a:t>Nantucket Workforce Housing Study | EBP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746194B-1BD6-8938-58F2-43C1C73DE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585324"/>
              </p:ext>
            </p:extLst>
          </p:nvPr>
        </p:nvGraphicFramePr>
        <p:xfrm>
          <a:off x="4147302" y="1258484"/>
          <a:ext cx="4175432" cy="245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8425" y="950798"/>
            <a:ext cx="7511842" cy="501035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400" dirty="0">
                <a:solidFill>
                  <a:srgbClr val="5F5F5F"/>
                </a:solidFill>
              </a:rPr>
              <a:t>Housing costs are immense and represent high opportunity costs, as business must divert capital to employee retention rather than business expansion or innovation.</a:t>
            </a:r>
            <a:endParaRPr sz="1400" dirty="0">
              <a:solidFill>
                <a:srgbClr val="5F5F5F"/>
              </a:solidFill>
            </a:endParaRPr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603456"/>
              </p:ext>
            </p:extLst>
          </p:nvPr>
        </p:nvGraphicFramePr>
        <p:xfrm>
          <a:off x="535093" y="1742960"/>
          <a:ext cx="8073813" cy="2945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itle 16">
            <a:extLst>
              <a:ext uri="{FF2B5EF4-FFF2-40B4-BE49-F238E27FC236}">
                <a16:creationId xmlns:a16="http://schemas.microsoft.com/office/drawing/2014/main" id="{DE72549D-69B3-8384-F734-6DAB721E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2" y="291145"/>
            <a:ext cx="6910388" cy="792162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Businesses are bearing substantial costs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56E78-F264-6EDE-DDFB-BE9700DF34DC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</a:rPr>
              <a:t>Nantucket Workforce Housing Study | EBP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86A9C-01C3-43E4-6FAE-0F6C302E7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A0728DB-8EC0-5839-2954-1765A9FD6654}"/>
              </a:ext>
            </a:extLst>
          </p:cNvPr>
          <p:cNvSpPr/>
          <p:nvPr/>
        </p:nvSpPr>
        <p:spPr>
          <a:xfrm>
            <a:off x="4636524" y="1534046"/>
            <a:ext cx="3247198" cy="1431383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520452-399E-3845-EA01-9A2C582E1EF6}"/>
              </a:ext>
            </a:extLst>
          </p:cNvPr>
          <p:cNvSpPr/>
          <p:nvPr/>
        </p:nvSpPr>
        <p:spPr>
          <a:xfrm>
            <a:off x="1163293" y="1537192"/>
            <a:ext cx="3247198" cy="1431384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2D388E-16A2-95B8-70EB-8A17FC160E58}"/>
              </a:ext>
            </a:extLst>
          </p:cNvPr>
          <p:cNvSpPr/>
          <p:nvPr/>
        </p:nvSpPr>
        <p:spPr>
          <a:xfrm>
            <a:off x="1163292" y="1537191"/>
            <a:ext cx="82295" cy="1431383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452575-6F86-1E00-65C1-4C9AF6869DF9}"/>
              </a:ext>
            </a:extLst>
          </p:cNvPr>
          <p:cNvSpPr txBox="1"/>
          <p:nvPr/>
        </p:nvSpPr>
        <p:spPr>
          <a:xfrm>
            <a:off x="1273020" y="1619488"/>
            <a:ext cx="2990821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B1232E"/>
                </a:solidFill>
                <a:latin typeface="+mj-lt"/>
              </a:rPr>
              <a:t>Median annual cost</a:t>
            </a:r>
          </a:p>
          <a:p>
            <a:pPr>
              <a:spcBef>
                <a:spcPts val="225"/>
              </a:spcBef>
            </a:pPr>
            <a:r>
              <a:rPr sz="1400" b="1" dirty="0">
                <a:solidFill>
                  <a:srgbClr val="2D2D2D"/>
                </a:solidFill>
                <a:latin typeface="+mj-lt"/>
              </a:rPr>
              <a:t>$150,000–$249,999 </a:t>
            </a:r>
            <a:r>
              <a:rPr sz="1400" dirty="0">
                <a:solidFill>
                  <a:srgbClr val="2D2D2D"/>
                </a:solidFill>
                <a:latin typeface="+mj-lt"/>
              </a:rPr>
              <a:t>among employers providing owned or master-leased housing.</a:t>
            </a:r>
            <a:r>
              <a:rPr lang="en-US" sz="1400" dirty="0">
                <a:solidFill>
                  <a:srgbClr val="2D2D2D"/>
                </a:solidFill>
                <a:latin typeface="+mj-lt"/>
              </a:rPr>
              <a:t> Cost varies by scale of operation.</a:t>
            </a:r>
            <a:endParaRPr sz="1400" dirty="0">
              <a:solidFill>
                <a:srgbClr val="2D2D2D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2FD726-3025-30D4-342B-34FF52B85AE6}"/>
              </a:ext>
            </a:extLst>
          </p:cNvPr>
          <p:cNvSpPr/>
          <p:nvPr/>
        </p:nvSpPr>
        <p:spPr>
          <a:xfrm>
            <a:off x="3074387" y="3168224"/>
            <a:ext cx="3137468" cy="1431384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91390C-7AA7-6017-3761-67499B286D95}"/>
              </a:ext>
            </a:extLst>
          </p:cNvPr>
          <p:cNvSpPr/>
          <p:nvPr/>
        </p:nvSpPr>
        <p:spPr>
          <a:xfrm>
            <a:off x="2983331" y="3168224"/>
            <a:ext cx="82295" cy="1431383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193DCC-6510-6923-1AE2-D73EF1197B0F}"/>
              </a:ext>
            </a:extLst>
          </p:cNvPr>
          <p:cNvSpPr txBox="1"/>
          <p:nvPr/>
        </p:nvSpPr>
        <p:spPr>
          <a:xfrm>
            <a:off x="3211547" y="3240358"/>
            <a:ext cx="2881093" cy="1010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649A71"/>
                </a:solidFill>
                <a:latin typeface="+mj-lt"/>
              </a:rPr>
              <a:t>Market subsidy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Employees paid about </a:t>
            </a:r>
            <a:r>
              <a:rPr sz="1400" b="1" dirty="0">
                <a:solidFill>
                  <a:srgbClr val="2D2D2D"/>
                </a:solidFill>
                <a:latin typeface="+mj-lt"/>
              </a:rPr>
              <a:t>40%</a:t>
            </a:r>
            <a:r>
              <a:rPr sz="1400" dirty="0">
                <a:solidFill>
                  <a:srgbClr val="2D2D2D"/>
                </a:solidFill>
                <a:latin typeface="+mj-lt"/>
              </a:rPr>
              <a:t> of market housing cost on average in supported units.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333139-4000-670A-A574-47B4A4B63415}"/>
              </a:ext>
            </a:extLst>
          </p:cNvPr>
          <p:cNvSpPr/>
          <p:nvPr/>
        </p:nvSpPr>
        <p:spPr>
          <a:xfrm>
            <a:off x="4572000" y="1534045"/>
            <a:ext cx="82295" cy="1441419"/>
          </a:xfrm>
          <a:prstGeom prst="rect">
            <a:avLst/>
          </a:prstGeom>
          <a:solidFill>
            <a:srgbClr val="DBB55D"/>
          </a:solidFill>
          <a:ln>
            <a:solidFill>
              <a:srgbClr val="DBB5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45A22E-592A-7A8C-5D36-C5A623CE100D}"/>
              </a:ext>
            </a:extLst>
          </p:cNvPr>
          <p:cNvSpPr txBox="1"/>
          <p:nvPr/>
        </p:nvSpPr>
        <p:spPr>
          <a:xfrm>
            <a:off x="4733293" y="1616343"/>
            <a:ext cx="3064933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DBB55D"/>
                </a:solidFill>
                <a:latin typeface="+mj-lt"/>
              </a:rPr>
              <a:t>Stipends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Typical monthly stipend was around </a:t>
            </a:r>
            <a:r>
              <a:rPr sz="1400" b="1" dirty="0">
                <a:solidFill>
                  <a:srgbClr val="2D2D2D"/>
                </a:solidFill>
                <a:latin typeface="+mj-lt"/>
              </a:rPr>
              <a:t>$1,000 </a:t>
            </a:r>
            <a:r>
              <a:rPr sz="1400" dirty="0">
                <a:solidFill>
                  <a:srgbClr val="2D2D2D"/>
                </a:solidFill>
                <a:latin typeface="+mj-lt"/>
              </a:rPr>
              <a:t>per employee.</a:t>
            </a:r>
            <a:r>
              <a:rPr lang="en-US" sz="1400" dirty="0">
                <a:solidFill>
                  <a:srgbClr val="2D2D2D"/>
                </a:solidFill>
                <a:latin typeface="+mj-lt"/>
              </a:rPr>
              <a:t> This benefit is often on top of traditional salary and benefits</a:t>
            </a:r>
            <a:endParaRPr sz="1400" dirty="0">
              <a:solidFill>
                <a:srgbClr val="2D2D2D"/>
              </a:solidFill>
              <a:latin typeface="+mj-lt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B95F294F-4EC7-18F0-A520-7657D8ABB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82" y="276026"/>
            <a:ext cx="6910388" cy="792162"/>
          </a:xfrm>
        </p:spPr>
        <p:txBody>
          <a:bodyPr>
            <a:normAutofit/>
          </a:bodyPr>
          <a:lstStyle/>
          <a:p>
            <a:r>
              <a:rPr lang="en-US" dirty="0"/>
              <a:t>Businesses are bearing substantial costs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66EB9C-CDA6-7F85-B4E2-3B9B89D1BBCC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+mj-lt"/>
              </a:rPr>
              <a:t>Nantucket Workforce Housing Study | EBP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EB7F3F-0F92-4A06-0CB5-31BC0858B4D6}"/>
              </a:ext>
            </a:extLst>
          </p:cNvPr>
          <p:cNvSpPr txBox="1"/>
          <p:nvPr/>
        </p:nvSpPr>
        <p:spPr>
          <a:xfrm>
            <a:off x="531492" y="811704"/>
            <a:ext cx="7511842" cy="501035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400" dirty="0">
                <a:solidFill>
                  <a:srgbClr val="5F5F5F"/>
                </a:solidFill>
                <a:latin typeface="+mj-lt"/>
              </a:rPr>
              <a:t>Housing costs are immense and represent high opportunity costs, as business must divert capital to employee retention rather than business expansion or innovation.</a:t>
            </a:r>
            <a:endParaRPr sz="1400" dirty="0">
              <a:solidFill>
                <a:srgbClr val="5F5F5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2472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D618A-A220-1F5D-F9B8-A5C95DC51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06234C-4724-D77D-22F1-160B061563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Interview Results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A9EDFB4-057D-3485-B5A9-4CCB36BBB7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3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7A0EE2-326D-6AE9-D8D6-E3CCA25A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18D4-995C-4011-9884-2831A98FA60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5C41EC-17A7-471C-08CA-A0A797504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51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9927" y="886033"/>
            <a:ext cx="7044739" cy="501035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1400" dirty="0">
                <a:solidFill>
                  <a:srgbClr val="5F5F5F"/>
                </a:solidFill>
              </a:rPr>
              <a:t>Semi-structured interviews surfaced why employers made housing decisions and what they would change.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927" y="1807641"/>
            <a:ext cx="3516325" cy="2370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/>
              <a:t>Housing </a:t>
            </a:r>
            <a:r>
              <a:rPr lang="en-US" sz="1400" dirty="0"/>
              <a:t>is now </a:t>
            </a:r>
            <a:r>
              <a:rPr sz="1400" dirty="0"/>
              <a:t>business function </a:t>
            </a:r>
            <a:endParaRPr lang="en-US" sz="1400" dirty="0"/>
          </a:p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lang="en-US" sz="1400" dirty="0"/>
              <a:t>Owning is by far the most attractive option to employers</a:t>
            </a:r>
            <a:endParaRPr sz="1400" dirty="0"/>
          </a:p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/>
              <a:t>Many would have purchased or preserved more housing earlier if they had anticipated today's market</a:t>
            </a:r>
          </a:p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/>
              <a:t>Participants often described housing as necessary but unattractive from a business-return perspective</a:t>
            </a:r>
          </a:p>
        </p:txBody>
      </p:sp>
      <p:sp>
        <p:nvSpPr>
          <p:cNvPr id="8" name="Rectangle 7"/>
          <p:cNvSpPr/>
          <p:nvPr/>
        </p:nvSpPr>
        <p:spPr>
          <a:xfrm>
            <a:off x="4919133" y="1726271"/>
            <a:ext cx="3360420" cy="1178535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9" name="Rectangle 8"/>
          <p:cNvSpPr/>
          <p:nvPr/>
        </p:nvSpPr>
        <p:spPr>
          <a:xfrm>
            <a:off x="4919133" y="1726272"/>
            <a:ext cx="48617" cy="1178534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0" name="TextBox 9"/>
          <p:cNvSpPr txBox="1"/>
          <p:nvPr/>
        </p:nvSpPr>
        <p:spPr>
          <a:xfrm>
            <a:off x="5028861" y="1808569"/>
            <a:ext cx="3168396" cy="995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B1232E"/>
                </a:solidFill>
              </a:rPr>
              <a:t>Who we spoke with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</a:rPr>
              <a:t>Private-sector employers, a nonprofit organization, and the Town Housing Director.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19133" y="3054952"/>
            <a:ext cx="3360420" cy="1339247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5" name="Rectangle 14"/>
          <p:cNvSpPr/>
          <p:nvPr/>
        </p:nvSpPr>
        <p:spPr>
          <a:xfrm>
            <a:off x="4919133" y="3054953"/>
            <a:ext cx="65566" cy="1339246"/>
          </a:xfrm>
          <a:prstGeom prst="rect">
            <a:avLst/>
          </a:prstGeom>
          <a:solidFill>
            <a:srgbClr val="DBB55D"/>
          </a:solidFill>
          <a:ln>
            <a:solidFill>
              <a:srgbClr val="DBB5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6" name="TextBox 15"/>
          <p:cNvSpPr txBox="1"/>
          <p:nvPr/>
        </p:nvSpPr>
        <p:spPr>
          <a:xfrm>
            <a:off x="5047928" y="3123443"/>
            <a:ext cx="3168396" cy="1420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DBB55D"/>
                </a:solidFill>
              </a:rPr>
              <a:t>Key </a:t>
            </a:r>
            <a:r>
              <a:rPr lang="en-US" sz="1500" b="1" dirty="0">
                <a:solidFill>
                  <a:srgbClr val="DBB55D"/>
                </a:solidFill>
              </a:rPr>
              <a:t>theme</a:t>
            </a:r>
            <a:endParaRPr sz="1500" b="1" dirty="0">
              <a:solidFill>
                <a:srgbClr val="DBB55D"/>
              </a:solidFill>
            </a:endParaRP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</a:rPr>
              <a:t>Housing is generally viewed as a compelled response to market conditions, not a preferred business line.</a:t>
            </a:r>
            <a:endParaRPr lang="en-US" sz="14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8011DE0A-52E5-ABB7-EA3B-EC94879D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1"/>
            <a:ext cx="6910388" cy="577179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Interview Findings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673464-E2AC-EC84-A1C8-B717BE43AA09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</a:rPr>
              <a:t>Nantucket Workforce Housing Study | EBP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8328" y="1084721"/>
            <a:ext cx="6096413" cy="29597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1600" dirty="0">
                <a:solidFill>
                  <a:srgbClr val="5F5F5F"/>
                </a:solidFill>
                <a:latin typeface="+mj-lt"/>
              </a:rPr>
              <a:t>Housing support creates operational duties outside core missions.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14350" y="1662796"/>
            <a:ext cx="2366010" cy="2674620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4350" y="1662796"/>
            <a:ext cx="54864" cy="2674620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078" y="1745093"/>
            <a:ext cx="2173986" cy="1867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B1232E"/>
                </a:solidFill>
                <a:latin typeface="+mj-lt"/>
              </a:rPr>
              <a:t>Property management tasks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Acquisition, renovation, maintenance, leasing, utilities, tenant relations, occupancy policies, and legal agreements.</a:t>
            </a:r>
            <a:endParaRPr lang="en-US" sz="1400" dirty="0">
              <a:solidFill>
                <a:srgbClr val="2D2D2D"/>
              </a:solidFill>
              <a:latin typeface="+mj-lt"/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1810" y="1662796"/>
            <a:ext cx="2366010" cy="2674620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1810" y="1662796"/>
            <a:ext cx="54864" cy="2674620"/>
          </a:xfrm>
          <a:prstGeom prst="rect">
            <a:avLst/>
          </a:prstGeom>
          <a:solidFill>
            <a:srgbClr val="A39795"/>
          </a:solidFill>
          <a:ln>
            <a:solidFill>
              <a:srgbClr val="A3979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1538" y="1745092"/>
            <a:ext cx="2173986" cy="1872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A39795"/>
                </a:solidFill>
                <a:latin typeface="+mj-lt"/>
              </a:rPr>
              <a:t>Organizational impacts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Housing management affects staffing, leadership time, succession planning, and internal questions of fairness.</a:t>
            </a:r>
            <a:endParaRPr lang="en-US" sz="1400" dirty="0">
              <a:solidFill>
                <a:srgbClr val="2D2D2D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89270" y="1662796"/>
            <a:ext cx="2366010" cy="2674620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89270" y="1662796"/>
            <a:ext cx="54864" cy="2674620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98998" y="1745092"/>
            <a:ext cx="2173986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649A71"/>
                </a:solidFill>
                <a:latin typeface="+mj-lt"/>
              </a:rPr>
              <a:t>Why they do it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Employers provide housing because it helps retain essential staff and maintain operating capacity.</a:t>
            </a:r>
            <a:endParaRPr lang="en-US" sz="1400" dirty="0">
              <a:solidFill>
                <a:srgbClr val="2D2D2D"/>
              </a:solidFill>
              <a:latin typeface="+mj-lt"/>
            </a:endParaRPr>
          </a:p>
          <a:p>
            <a:pPr>
              <a:spcBef>
                <a:spcPts val="225"/>
              </a:spcBef>
            </a:pPr>
            <a:endParaRPr lang="en-US" sz="1400" dirty="0">
              <a:solidFill>
                <a:srgbClr val="2D2D2D"/>
              </a:solidFill>
              <a:latin typeface="+mj-lt"/>
            </a:endParaRPr>
          </a:p>
          <a:p>
            <a:pPr>
              <a:spcBef>
                <a:spcPts val="225"/>
              </a:spcBef>
            </a:pPr>
            <a:r>
              <a:rPr lang="en-US" sz="1400" dirty="0">
                <a:solidFill>
                  <a:srgbClr val="2D2D2D"/>
                </a:solidFill>
                <a:latin typeface="+mj-lt"/>
              </a:rPr>
              <a:t>Interviewed businesses said they had no other option.</a:t>
            </a:r>
            <a:endParaRPr sz="1400" dirty="0">
              <a:solidFill>
                <a:srgbClr val="2D2D2D"/>
              </a:solidFill>
              <a:latin typeface="+mj-lt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03BC81C3-E37C-738A-32A2-4D15F0CF5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507282"/>
            <a:ext cx="7806636" cy="495143"/>
          </a:xfrm>
        </p:spPr>
        <p:txBody>
          <a:bodyPr>
            <a:normAutofit fontScale="90000"/>
          </a:bodyPr>
          <a:lstStyle/>
          <a:p>
            <a:r>
              <a:rPr lang="en-US" dirty="0"/>
              <a:t>Theme 1: Businesses are now de facto property managers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24F7E1-B12F-4640-A49C-EF9F69A0DBFA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+mj-lt"/>
              </a:rPr>
              <a:t>Nantucket Workforce Housing Study | EBP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1105" y="1239467"/>
            <a:ext cx="6905010" cy="274819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1400" dirty="0">
                <a:solidFill>
                  <a:srgbClr val="5F5F5F"/>
                </a:solidFill>
                <a:latin typeface="+mj-lt"/>
              </a:rPr>
              <a:t>Ownership offers control and predictabilit</a:t>
            </a:r>
            <a:r>
              <a:rPr lang="en-US" sz="1400" dirty="0">
                <a:solidFill>
                  <a:srgbClr val="5F5F5F"/>
                </a:solidFill>
                <a:latin typeface="+mj-lt"/>
              </a:rPr>
              <a:t>y</a:t>
            </a:r>
            <a:r>
              <a:rPr sz="1400" dirty="0">
                <a:solidFill>
                  <a:srgbClr val="5F5F5F"/>
                </a:solidFill>
                <a:latin typeface="+mj-lt"/>
              </a:rPr>
              <a:t> but creates high barriers to entry.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0246" y="1834062"/>
            <a:ext cx="3771900" cy="259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>
                <a:latin typeface="+mj-lt"/>
              </a:rPr>
              <a:t>Leasing is expensive and exposed to annual renewals, </a:t>
            </a:r>
            <a:r>
              <a:rPr lang="en-US" sz="1400" dirty="0">
                <a:latin typeface="+mj-lt"/>
              </a:rPr>
              <a:t>market swings, and landlord decisions.</a:t>
            </a:r>
            <a:endParaRPr sz="1400" dirty="0">
              <a:latin typeface="+mj-lt"/>
            </a:endParaRPr>
          </a:p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>
                <a:latin typeface="+mj-lt"/>
              </a:rPr>
              <a:t>Ownership secures availability and can preserve a workforce asset over time.</a:t>
            </a:r>
          </a:p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>
                <a:latin typeface="+mj-lt"/>
              </a:rPr>
              <a:t>Ownership is increasingly difficult for newer or smaller organizations without existing equity.</a:t>
            </a:r>
          </a:p>
          <a:p>
            <a:pPr marL="214313" indent="-214313">
              <a:lnSpc>
                <a:spcPct val="108000"/>
              </a:lnSpc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solidFill>
                  <a:srgbClr val="2D2D2D"/>
                </a:solidFill>
                <a:latin typeface="Aptos"/>
              </a:defRPr>
            </a:pPr>
            <a:r>
              <a:rPr sz="1400" dirty="0">
                <a:latin typeface="+mj-lt"/>
              </a:rPr>
              <a:t>Employers that did not preserve housing assets earlier often wish they had.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7126" y="1715100"/>
            <a:ext cx="3017520" cy="1453324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57126" y="1715100"/>
            <a:ext cx="54864" cy="1453323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6854" y="1737622"/>
            <a:ext cx="2825496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B1232E"/>
                </a:solidFill>
                <a:latin typeface="+mj-lt"/>
              </a:rPr>
              <a:t>The tradeoff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Owning may be the better long-term business decision, but it is capital-intensive and operationally burdensome</a:t>
            </a:r>
            <a:r>
              <a:rPr sz="1000" dirty="0">
                <a:solidFill>
                  <a:srgbClr val="2D2D2D"/>
                </a:solidFill>
                <a:latin typeface="+mj-lt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57126" y="3335532"/>
            <a:ext cx="3017520" cy="1259938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57126" y="3335532"/>
            <a:ext cx="54864" cy="1259938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6854" y="3417829"/>
            <a:ext cx="2825496" cy="1010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649A71"/>
                </a:solidFill>
                <a:latin typeface="+mj-lt"/>
              </a:rPr>
              <a:t>Equity issue</a:t>
            </a:r>
          </a:p>
          <a:p>
            <a:pPr>
              <a:spcBef>
                <a:spcPts val="225"/>
              </a:spcBef>
            </a:pPr>
            <a:r>
              <a:rPr sz="1400" dirty="0">
                <a:solidFill>
                  <a:srgbClr val="2D2D2D"/>
                </a:solidFill>
                <a:latin typeface="+mj-lt"/>
              </a:rPr>
              <a:t>Larger and older employers are better positioned than small or newer businesses.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3B21674-952B-62F0-7030-34AE4D1B8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105" y="478169"/>
            <a:ext cx="6990297" cy="390906"/>
          </a:xfrm>
        </p:spPr>
        <p:txBody>
          <a:bodyPr>
            <a:normAutofit fontScale="90000"/>
          </a:bodyPr>
          <a:lstStyle/>
          <a:p>
            <a:r>
              <a:rPr lang="en-US" dirty="0"/>
              <a:t>Theme 2: Ownership makes more business sense than leasing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BC58F6-0139-A52A-A7CF-0FFD0D58CDD0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+mj-lt"/>
              </a:rPr>
              <a:t>Nantucket Workforce Housing Study | EBP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57402" y="123445"/>
            <a:ext cx="360868" cy="202043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>
              <a:lnSpc>
                <a:spcPct val="105000"/>
              </a:lnSpc>
            </a:pPr>
            <a:r>
              <a:rPr sz="975">
                <a:solidFill>
                  <a:srgbClr val="FFFFFF"/>
                </a:solidFill>
                <a:latin typeface="+mj-lt"/>
              </a:rPr>
              <a:t>EBP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4338" y="1141265"/>
            <a:ext cx="7125540" cy="265907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400" dirty="0">
                <a:solidFill>
                  <a:srgbClr val="5F5F5F"/>
                </a:solidFill>
                <a:latin typeface="+mj-lt"/>
              </a:rPr>
              <a:t>Housing competes with other investments needed to sustain businesses and institutions.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746030" y="1631563"/>
            <a:ext cx="2125980" cy="425196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6917" y="1713860"/>
            <a:ext cx="1103059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 dirty="0">
                <a:solidFill>
                  <a:srgbClr val="2D2D2D"/>
                </a:solidFill>
                <a:latin typeface="+mj-lt"/>
              </a:rPr>
              <a:t>Equipment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6992" y="1686428"/>
            <a:ext cx="457048" cy="46140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700">
                <a:solidFill>
                  <a:srgbClr val="B1232E"/>
                </a:solidFill>
                <a:latin typeface="+mj-lt"/>
              </a:rPr>
              <a:t>→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06450" y="1631563"/>
            <a:ext cx="2125980" cy="425196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09548" y="1713860"/>
            <a:ext cx="878638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FFFFF"/>
                </a:solidFill>
                <a:latin typeface="+mj-lt"/>
              </a:rPr>
              <a:t>Housing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6030" y="2372227"/>
            <a:ext cx="2125980" cy="425196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47337" y="2454524"/>
            <a:ext cx="1082220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2D2D2D"/>
                </a:solidFill>
                <a:latin typeface="+mj-lt"/>
              </a:rPr>
              <a:t>Expansion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46992" y="2427092"/>
            <a:ext cx="457048" cy="46140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700">
                <a:solidFill>
                  <a:srgbClr val="B1232E"/>
                </a:solidFill>
                <a:latin typeface="+mj-lt"/>
              </a:rPr>
              <a:t>→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06450" y="2372227"/>
            <a:ext cx="2125980" cy="425196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9548" y="2454524"/>
            <a:ext cx="878638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FFFFF"/>
                </a:solidFill>
                <a:latin typeface="+mj-lt"/>
              </a:rPr>
              <a:t>Housing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6030" y="3112891"/>
            <a:ext cx="2125980" cy="425196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0175" y="3195188"/>
            <a:ext cx="1896546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2D2D2D"/>
                </a:solidFill>
                <a:latin typeface="+mj-lt"/>
              </a:rPr>
              <a:t>Program</a:t>
            </a:r>
            <a:r>
              <a:rPr lang="en-US" sz="1500" b="1">
                <a:solidFill>
                  <a:srgbClr val="2D2D2D"/>
                </a:solidFill>
                <a:latin typeface="+mj-lt"/>
              </a:rPr>
              <a:t>s/Products</a:t>
            </a:r>
            <a:endParaRPr sz="1500" b="1">
              <a:solidFill>
                <a:srgbClr val="2D2D2D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46992" y="3167756"/>
            <a:ext cx="457048" cy="46140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700">
                <a:solidFill>
                  <a:srgbClr val="B1232E"/>
                </a:solidFill>
                <a:latin typeface="+mj-lt"/>
              </a:rPr>
              <a:t>→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06450" y="3112891"/>
            <a:ext cx="2125980" cy="425196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09548" y="3195188"/>
            <a:ext cx="878638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FFFFF"/>
                </a:solidFill>
                <a:latin typeface="+mj-lt"/>
              </a:rPr>
              <a:t>Housing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6030" y="3853555"/>
            <a:ext cx="2125980" cy="425196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2849" y="3935852"/>
            <a:ext cx="2031197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2D2D2D"/>
                </a:solidFill>
                <a:latin typeface="+mj-lt"/>
              </a:rPr>
              <a:t>Succession planning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46992" y="3908420"/>
            <a:ext cx="457048" cy="46140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700">
                <a:solidFill>
                  <a:srgbClr val="B1232E"/>
                </a:solidFill>
                <a:latin typeface="+mj-lt"/>
              </a:rPr>
              <a:t>→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106450" y="3853555"/>
            <a:ext cx="2125980" cy="425196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09548" y="3935852"/>
            <a:ext cx="878638" cy="280974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FFFFF"/>
                </a:solidFill>
                <a:latin typeface="+mj-lt"/>
              </a:rPr>
              <a:t>Housing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541040" y="1631563"/>
            <a:ext cx="2125980" cy="2743200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541040" y="1631563"/>
            <a:ext cx="54864" cy="2743200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50768" y="1713859"/>
            <a:ext cx="2016252" cy="1687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232E"/>
                </a:solidFill>
                <a:latin typeface="+mj-lt"/>
              </a:rPr>
              <a:t>Implication</a:t>
            </a:r>
          </a:p>
          <a:p>
            <a:pPr>
              <a:spcBef>
                <a:spcPts val="225"/>
              </a:spcBef>
            </a:pPr>
            <a:r>
              <a:rPr lang="en-US" sz="1400" dirty="0">
                <a:solidFill>
                  <a:srgbClr val="2D2D2D"/>
                </a:solidFill>
                <a:latin typeface="+mj-lt"/>
              </a:rPr>
              <a:t>Housing investments often maintain current operations rather than expand opportunity, innovation, or service delivery.</a:t>
            </a:r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8C64EE15-6BAA-A139-CFE4-CB5ABEF46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Theme 3: Housing costs detract from core business strategy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DCB96F9-583F-E154-5E9D-23309386DAD2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+mj-lt"/>
              </a:rPr>
              <a:t>Nantucket Workforce Housing Study | EBP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21FDC-8A58-9B32-7E1E-423CA0FC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397B59-3E66-20D4-5090-87206E2330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Community </a:t>
            </a:r>
          </a:p>
          <a:p>
            <a:r>
              <a:rPr lang="en-GB" dirty="0"/>
              <a:t>Case Studies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4A5F2F6-ACD0-6661-AEAF-DEF7273B2D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1A2F325-52EE-7FF9-C340-870EBE189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18D4-995C-4011-9884-2831A98FA60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4546AA-0181-5280-786C-622823D1F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022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CF0DC-04CF-4028-3A60-FACB65C41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E5E49F-0562-3324-3DDF-8FF11975483D}"/>
              </a:ext>
            </a:extLst>
          </p:cNvPr>
          <p:cNvSpPr/>
          <p:nvPr/>
        </p:nvSpPr>
        <p:spPr>
          <a:xfrm>
            <a:off x="1205933" y="1291723"/>
            <a:ext cx="1554480" cy="2157864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98899-E91A-ACFD-617B-BAFE1460CC8F}"/>
              </a:ext>
            </a:extLst>
          </p:cNvPr>
          <p:cNvSpPr/>
          <p:nvPr/>
        </p:nvSpPr>
        <p:spPr>
          <a:xfrm>
            <a:off x="1201653" y="1283827"/>
            <a:ext cx="45719" cy="2157864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9E13AE-FFDE-4AEE-F51F-B791CDBEB5F7}"/>
              </a:ext>
            </a:extLst>
          </p:cNvPr>
          <p:cNvSpPr txBox="1"/>
          <p:nvPr/>
        </p:nvSpPr>
        <p:spPr>
          <a:xfrm>
            <a:off x="1315663" y="1374020"/>
            <a:ext cx="1314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232E"/>
                </a:solidFill>
              </a:rPr>
              <a:t>1. Davos, Switzerland</a:t>
            </a:r>
            <a:endParaRPr sz="1400" b="1" dirty="0">
              <a:solidFill>
                <a:srgbClr val="B1232E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3103AB-779A-AE02-59E1-E341967F3912}"/>
              </a:ext>
            </a:extLst>
          </p:cNvPr>
          <p:cNvSpPr/>
          <p:nvPr/>
        </p:nvSpPr>
        <p:spPr>
          <a:xfrm>
            <a:off x="2871229" y="1283827"/>
            <a:ext cx="1554480" cy="2156898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95E743-0BFC-19F3-99EC-33666F3E8C69}"/>
              </a:ext>
            </a:extLst>
          </p:cNvPr>
          <p:cNvSpPr/>
          <p:nvPr/>
        </p:nvSpPr>
        <p:spPr>
          <a:xfrm>
            <a:off x="2871229" y="1283826"/>
            <a:ext cx="45719" cy="2156897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3B902E-CC63-A8BF-2EA8-FE7E53A87BAE}"/>
              </a:ext>
            </a:extLst>
          </p:cNvPr>
          <p:cNvSpPr txBox="1"/>
          <p:nvPr/>
        </p:nvSpPr>
        <p:spPr>
          <a:xfrm>
            <a:off x="2980958" y="1366123"/>
            <a:ext cx="14783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649A71"/>
                </a:solidFill>
              </a:rPr>
              <a:t>2. Isle of Skye, Scotland</a:t>
            </a:r>
            <a:endParaRPr sz="1400" b="1" dirty="0">
              <a:solidFill>
                <a:srgbClr val="649A7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C540D-F7AC-960B-63A0-7E38CE3CFDD8}"/>
              </a:ext>
            </a:extLst>
          </p:cNvPr>
          <p:cNvSpPr/>
          <p:nvPr/>
        </p:nvSpPr>
        <p:spPr>
          <a:xfrm>
            <a:off x="4556007" y="1291723"/>
            <a:ext cx="1554480" cy="2164793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4A0BAD-EB7D-AAED-0816-21B9537874B5}"/>
              </a:ext>
            </a:extLst>
          </p:cNvPr>
          <p:cNvSpPr/>
          <p:nvPr/>
        </p:nvSpPr>
        <p:spPr>
          <a:xfrm>
            <a:off x="4556007" y="1291723"/>
            <a:ext cx="45719" cy="2164793"/>
          </a:xfrm>
          <a:prstGeom prst="rect">
            <a:avLst/>
          </a:prstGeom>
          <a:solidFill>
            <a:srgbClr val="DBB55D"/>
          </a:solidFill>
          <a:ln>
            <a:solidFill>
              <a:srgbClr val="DBB5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F62DE9-1A7B-C307-3D0F-AF70F710D4D2}"/>
              </a:ext>
            </a:extLst>
          </p:cNvPr>
          <p:cNvSpPr txBox="1"/>
          <p:nvPr/>
        </p:nvSpPr>
        <p:spPr>
          <a:xfrm>
            <a:off x="4665735" y="1374019"/>
            <a:ext cx="15535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DBB55D"/>
                </a:solidFill>
              </a:rPr>
              <a:t>3. Jackson Hole, Wyoming</a:t>
            </a:r>
            <a:endParaRPr sz="1400" b="1" dirty="0">
              <a:solidFill>
                <a:srgbClr val="DBB55D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EC009E-90E7-601A-B0D0-337AA4B466C7}"/>
              </a:ext>
            </a:extLst>
          </p:cNvPr>
          <p:cNvSpPr/>
          <p:nvPr/>
        </p:nvSpPr>
        <p:spPr>
          <a:xfrm>
            <a:off x="6219289" y="1292691"/>
            <a:ext cx="1554480" cy="2156896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CAFDD9-F30D-E152-29C6-0221CA316BA5}"/>
              </a:ext>
            </a:extLst>
          </p:cNvPr>
          <p:cNvSpPr/>
          <p:nvPr/>
        </p:nvSpPr>
        <p:spPr>
          <a:xfrm>
            <a:off x="6219288" y="1292689"/>
            <a:ext cx="45719" cy="2156897"/>
          </a:xfrm>
          <a:prstGeom prst="rect">
            <a:avLst/>
          </a:prstGeom>
          <a:solidFill>
            <a:srgbClr val="6C95B9"/>
          </a:solidFill>
          <a:ln>
            <a:solidFill>
              <a:srgbClr val="6C95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856CCF-7A00-5204-1FEB-37A578547F7D}"/>
              </a:ext>
            </a:extLst>
          </p:cNvPr>
          <p:cNvSpPr txBox="1"/>
          <p:nvPr/>
        </p:nvSpPr>
        <p:spPr>
          <a:xfrm>
            <a:off x="6329017" y="1374987"/>
            <a:ext cx="1356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6C95B9"/>
                </a:solidFill>
              </a:rPr>
              <a:t>4. Key West, Florida</a:t>
            </a:r>
            <a:endParaRPr sz="1400" b="1" dirty="0">
              <a:solidFill>
                <a:srgbClr val="6C95B9"/>
              </a:solidFill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DAAAA840-8A53-3610-6218-50F82E29E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Case Studies </a:t>
            </a:r>
            <a:r>
              <a:rPr lang="en-US">
                <a:latin typeface="+mn-lt"/>
              </a:rPr>
              <a:t>of Four </a:t>
            </a:r>
            <a:r>
              <a:rPr lang="en-US" dirty="0">
                <a:latin typeface="+mn-lt"/>
              </a:rPr>
              <a:t>Communities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23CAC6-6C91-11F0-656E-26D7FAFB06FB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</a:rPr>
              <a:t>Nantucket Workforce Housing Study | EBP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733D8A-FF53-3EBF-8EF1-A09B6E5743C4}"/>
              </a:ext>
            </a:extLst>
          </p:cNvPr>
          <p:cNvSpPr txBox="1"/>
          <p:nvPr/>
        </p:nvSpPr>
        <p:spPr>
          <a:xfrm>
            <a:off x="1365029" y="1979537"/>
            <a:ext cx="1314452" cy="129266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Alpine resort community and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International conference destination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BA6986-1313-3A9F-FE54-E4C36056AAB1}"/>
              </a:ext>
            </a:extLst>
          </p:cNvPr>
          <p:cNvSpPr txBox="1"/>
          <p:nvPr/>
        </p:nvSpPr>
        <p:spPr>
          <a:xfrm>
            <a:off x="3004358" y="1979537"/>
            <a:ext cx="1333940" cy="86177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Remote, scenic island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Dispersed settlements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BB534-4403-EE96-E711-A35043DAE8FB}"/>
              </a:ext>
            </a:extLst>
          </p:cNvPr>
          <p:cNvSpPr txBox="1"/>
          <p:nvPr/>
        </p:nvSpPr>
        <p:spPr>
          <a:xfrm>
            <a:off x="4698417" y="2018617"/>
            <a:ext cx="1315378" cy="129266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High-cost resort community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National park tourism, winter sports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EB3CF8-8A3C-0C27-3D75-40B59C07C636}"/>
              </a:ext>
            </a:extLst>
          </p:cNvPr>
          <p:cNvSpPr txBox="1"/>
          <p:nvPr/>
        </p:nvSpPr>
        <p:spPr>
          <a:xfrm>
            <a:off x="6329017" y="2011664"/>
            <a:ext cx="1205649" cy="129266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Island tourism destination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Limited developable land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88F9D3-D6F7-70A6-8E2D-522F9A19DF1B}"/>
              </a:ext>
            </a:extLst>
          </p:cNvPr>
          <p:cNvSpPr txBox="1"/>
          <p:nvPr/>
        </p:nvSpPr>
        <p:spPr>
          <a:xfrm>
            <a:off x="1045221" y="3712976"/>
            <a:ext cx="6586153" cy="501035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400" dirty="0">
                <a:solidFill>
                  <a:srgbClr val="5F5F5F"/>
                </a:solidFill>
              </a:rPr>
              <a:t>All four communities are geographically constrained, experience high seasonal tourism demand, and high housing costs.</a:t>
            </a:r>
          </a:p>
        </p:txBody>
      </p:sp>
    </p:spTree>
    <p:extLst>
      <p:ext uri="{BB962C8B-B14F-4D97-AF65-F5344CB8AC3E}">
        <p14:creationId xmlns:p14="http://schemas.microsoft.com/office/powerpoint/2010/main" val="194778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C1AFF-5817-82B1-6874-3595214F1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583116-5E47-DFB7-1D24-C4B1A8FD8A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48E3152-EF51-C0CC-B849-7AF63A3A68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0C85C7A-7608-F590-7009-BA0B4EC46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18D4-995C-4011-9884-2831A98FA60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99F819-D978-42AD-1299-75E9AF7C5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5050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05BC4E2-5B72-60C5-B201-0C3910FE0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4338" y="4902452"/>
            <a:ext cx="576262" cy="144000"/>
          </a:xfrm>
        </p:spPr>
        <p:txBody>
          <a:bodyPr/>
          <a:lstStyle/>
          <a:p>
            <a:fld id="{47162301-E65F-433B-9803-74947E0AF49E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934B17-171E-C37D-298C-CB3942943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902452"/>
            <a:ext cx="842961" cy="144000"/>
          </a:xfrm>
        </p:spPr>
        <p:txBody>
          <a:bodyPr/>
          <a:lstStyle/>
          <a:p>
            <a:fld id="{1EA4F046-077E-4D93-933D-6B41CB4D567C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13563E55-201E-690E-E4EE-B704A17E9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317500"/>
            <a:ext cx="6910388" cy="792163"/>
          </a:xfrm>
        </p:spPr>
        <p:txBody>
          <a:bodyPr/>
          <a:lstStyle/>
          <a:p>
            <a:r>
              <a:rPr lang="en-GB" dirty="0"/>
              <a:t>Davos, Switzerland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171C69-FEC0-A4EA-6070-6C610C9B4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921037"/>
              </p:ext>
            </p:extLst>
          </p:nvPr>
        </p:nvGraphicFramePr>
        <p:xfrm>
          <a:off x="702469" y="1423670"/>
          <a:ext cx="3659074" cy="2296160"/>
        </p:xfrm>
        <a:graphic>
          <a:graphicData uri="http://schemas.openxmlformats.org/drawingml/2006/table">
            <a:tbl>
              <a:tblPr firstRow="1" bandRow="1">
                <a:tableStyleId>{CA20E951-F767-40FB-8981-BDCADE0C3650}</a:tableStyleId>
              </a:tblPr>
              <a:tblGrid>
                <a:gridCol w="2309961">
                  <a:extLst>
                    <a:ext uri="{9D8B030D-6E8A-4147-A177-3AD203B41FA5}">
                      <a16:colId xmlns:a16="http://schemas.microsoft.com/office/drawing/2014/main" val="1671538174"/>
                    </a:ext>
                  </a:extLst>
                </a:gridCol>
                <a:gridCol w="1349113">
                  <a:extLst>
                    <a:ext uri="{9D8B030D-6E8A-4147-A177-3AD203B41FA5}">
                      <a16:colId xmlns:a16="http://schemas.microsoft.com/office/drawing/2014/main" val="39431233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Strategy or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333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Federal legislation</a:t>
                      </a:r>
                    </a:p>
                    <a:p>
                      <a:r>
                        <a:rPr lang="en-US" sz="1200" dirty="0"/>
                        <a:t>(Second Homes Act)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1178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Low-interest loans, gap financing, direct investment </a:t>
                      </a:r>
                    </a:p>
                    <a:p>
                      <a:r>
                        <a:rPr lang="en-US" sz="1200" dirty="0"/>
                        <a:t>(municipally supported)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124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Infill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4898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Housing cooperatives/nonprofit developers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977886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4C988B5A-8DBA-38BA-7ED9-EE08719C0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459" y="1255485"/>
            <a:ext cx="3797944" cy="28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0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4730A4-8A7E-B6FC-110D-C72EDE6FE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7B9EC7-66E1-9CD7-A8AB-BBCD218F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DA61DD-F7A0-ED9D-3859-312E083B9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Isle of Skye, Scotland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66455B-7B7E-54B2-631F-1FB778CA1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669522"/>
              </p:ext>
            </p:extLst>
          </p:nvPr>
        </p:nvGraphicFramePr>
        <p:xfrm>
          <a:off x="544286" y="1644650"/>
          <a:ext cx="3722914" cy="1854200"/>
        </p:xfrm>
        <a:graphic>
          <a:graphicData uri="http://schemas.openxmlformats.org/drawingml/2006/table">
            <a:tbl>
              <a:tblPr firstRow="1" bandRow="1">
                <a:tableStyleId>{CA20E951-F767-40FB-8981-BDCADE0C3650}</a:tableStyleId>
              </a:tblPr>
              <a:tblGrid>
                <a:gridCol w="2776411">
                  <a:extLst>
                    <a:ext uri="{9D8B030D-6E8A-4147-A177-3AD203B41FA5}">
                      <a16:colId xmlns:a16="http://schemas.microsoft.com/office/drawing/2014/main" val="396035806"/>
                    </a:ext>
                  </a:extLst>
                </a:gridCol>
                <a:gridCol w="946503">
                  <a:extLst>
                    <a:ext uri="{9D8B030D-6E8A-4147-A177-3AD203B41FA5}">
                      <a16:colId xmlns:a16="http://schemas.microsoft.com/office/drawing/2014/main" val="2473159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Strategy or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065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Federal capital grant funding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15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Local limitations on short-term rentals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89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Nonprofit community developers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114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Private philanthropic contributions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3098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1EAB9CD-F68C-61CF-A26D-F1AE5E1D0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337197"/>
            <a:ext cx="4016376" cy="267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7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C43515-72A4-5DC7-0253-055D7975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B0ED82-98D2-9C0B-8F12-ABB3C99D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662468-D470-4B11-607E-EA320A0F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Jackson Hole, Wyoming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5BA0736-9F8D-D5F2-E3CF-5FB94D7F6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952718"/>
              </p:ext>
            </p:extLst>
          </p:nvPr>
        </p:nvGraphicFramePr>
        <p:xfrm>
          <a:off x="504370" y="1272380"/>
          <a:ext cx="3922487" cy="2840832"/>
        </p:xfrm>
        <a:graphic>
          <a:graphicData uri="http://schemas.openxmlformats.org/drawingml/2006/table">
            <a:tbl>
              <a:tblPr firstRow="1" bandRow="1">
                <a:tableStyleId>{CA20E951-F767-40FB-8981-BDCADE0C3650}</a:tableStyleId>
              </a:tblPr>
              <a:tblGrid>
                <a:gridCol w="2734412">
                  <a:extLst>
                    <a:ext uri="{9D8B030D-6E8A-4147-A177-3AD203B41FA5}">
                      <a16:colId xmlns:a16="http://schemas.microsoft.com/office/drawing/2014/main" val="2435504140"/>
                    </a:ext>
                  </a:extLst>
                </a:gridCol>
                <a:gridCol w="1188075">
                  <a:extLst>
                    <a:ext uri="{9D8B030D-6E8A-4147-A177-3AD203B41FA5}">
                      <a16:colId xmlns:a16="http://schemas.microsoft.com/office/drawing/2014/main" val="2730175935"/>
                    </a:ext>
                  </a:extLst>
                </a:gridCol>
              </a:tblGrid>
              <a:tr h="271997">
                <a:tc>
                  <a:txBody>
                    <a:bodyPr/>
                    <a:lstStyle/>
                    <a:p>
                      <a:r>
                        <a:rPr lang="en-US" sz="1200" dirty="0"/>
                        <a:t>Strategy or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127263"/>
                  </a:ext>
                </a:extLst>
              </a:tr>
              <a:tr h="351552">
                <a:tc>
                  <a:txBody>
                    <a:bodyPr/>
                    <a:lstStyle/>
                    <a:p>
                      <a:r>
                        <a:rPr lang="en-US" sz="1200" dirty="0"/>
                        <a:t>Development mitigation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8457861"/>
                  </a:ext>
                </a:extLst>
              </a:tr>
              <a:tr h="351552">
                <a:tc>
                  <a:txBody>
                    <a:bodyPr/>
                    <a:lstStyle/>
                    <a:p>
                      <a:r>
                        <a:rPr lang="en-US" sz="1200" dirty="0"/>
                        <a:t>General fund allocations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0677979"/>
                  </a:ext>
                </a:extLst>
              </a:tr>
              <a:tr h="351552">
                <a:tc>
                  <a:txBody>
                    <a:bodyPr/>
                    <a:lstStyle/>
                    <a:p>
                      <a:r>
                        <a:rPr lang="en-US" sz="1200" dirty="0"/>
                        <a:t>Voter-approved tax financing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9622190"/>
                  </a:ext>
                </a:extLst>
              </a:tr>
              <a:tr h="351552">
                <a:tc>
                  <a:txBody>
                    <a:bodyPr/>
                    <a:lstStyle/>
                    <a:p>
                      <a:r>
                        <a:rPr lang="en-US" sz="1200" dirty="0"/>
                        <a:t>Federal/state tax credits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1530275"/>
                  </a:ext>
                </a:extLst>
              </a:tr>
              <a:tr h="351552">
                <a:tc>
                  <a:txBody>
                    <a:bodyPr/>
                    <a:lstStyle/>
                    <a:p>
                      <a:r>
                        <a:rPr lang="en-US" sz="1200" dirty="0"/>
                        <a:t>Private philanthropic contributions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392446"/>
                  </a:ext>
                </a:extLst>
              </a:tr>
              <a:tr h="351552">
                <a:tc>
                  <a:txBody>
                    <a:bodyPr/>
                    <a:lstStyle/>
                    <a:p>
                      <a:r>
                        <a:rPr lang="en-US" sz="1200" dirty="0"/>
                        <a:t>Deed restriction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3611"/>
                  </a:ext>
                </a:extLst>
              </a:tr>
              <a:tr h="453328">
                <a:tc>
                  <a:txBody>
                    <a:bodyPr/>
                    <a:lstStyle/>
                    <a:p>
                      <a:r>
                        <a:rPr lang="en-US" sz="1200" dirty="0"/>
                        <a:t>Inclusionary zoning and development incentives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0651434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DF25694-47F4-47A2-0A09-CAECCD76F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45" y="1663643"/>
            <a:ext cx="4072062" cy="229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24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074DAF-16EF-A7BA-E7DF-4CF6286F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D17F52-1AC2-BABE-521B-3D21C28E3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03B3F0-E0BC-6F4C-E6BD-023F86C3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West, Florida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1791825-6B0F-F0A4-AD2D-16D0E00C8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427488"/>
              </p:ext>
            </p:extLst>
          </p:nvPr>
        </p:nvGraphicFramePr>
        <p:xfrm>
          <a:off x="571841" y="1719263"/>
          <a:ext cx="3505201" cy="1576858"/>
        </p:xfrm>
        <a:graphic>
          <a:graphicData uri="http://schemas.openxmlformats.org/drawingml/2006/table">
            <a:tbl>
              <a:tblPr firstRow="1" bandRow="1">
                <a:tableStyleId>{CA20E951-F767-40FB-8981-BDCADE0C3650}</a:tableStyleId>
              </a:tblPr>
              <a:tblGrid>
                <a:gridCol w="2551689">
                  <a:extLst>
                    <a:ext uri="{9D8B030D-6E8A-4147-A177-3AD203B41FA5}">
                      <a16:colId xmlns:a16="http://schemas.microsoft.com/office/drawing/2014/main" val="2736742439"/>
                    </a:ext>
                  </a:extLst>
                </a:gridCol>
                <a:gridCol w="953512">
                  <a:extLst>
                    <a:ext uri="{9D8B030D-6E8A-4147-A177-3AD203B41FA5}">
                      <a16:colId xmlns:a16="http://schemas.microsoft.com/office/drawing/2014/main" val="688400475"/>
                    </a:ext>
                  </a:extLst>
                </a:gridCol>
              </a:tblGrid>
              <a:tr h="331229">
                <a:tc>
                  <a:txBody>
                    <a:bodyPr/>
                    <a:lstStyle/>
                    <a:p>
                      <a:r>
                        <a:rPr lang="en-US" sz="1200" dirty="0"/>
                        <a:t>Strategy or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352989"/>
                  </a:ext>
                </a:extLst>
              </a:tr>
              <a:tr h="408365">
                <a:tc>
                  <a:txBody>
                    <a:bodyPr/>
                    <a:lstStyle/>
                    <a:p>
                      <a:r>
                        <a:rPr lang="en-US" sz="1200" dirty="0"/>
                        <a:t>Cap on housing growth with priority for workforce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7160562"/>
                  </a:ext>
                </a:extLst>
              </a:tr>
              <a:tr h="408365">
                <a:tc>
                  <a:txBody>
                    <a:bodyPr/>
                    <a:lstStyle/>
                    <a:p>
                      <a:r>
                        <a:rPr lang="en-US" sz="1200" dirty="0"/>
                        <a:t>Density bonuses, zoning flexibility for deed-restricted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134927"/>
                  </a:ext>
                </a:extLst>
              </a:tr>
              <a:tr h="331229">
                <a:tc>
                  <a:txBody>
                    <a:bodyPr/>
                    <a:lstStyle/>
                    <a:p>
                      <a:r>
                        <a:rPr lang="en-US" sz="1200" dirty="0"/>
                        <a:t>Nonprofit developers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83273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A86C3DD-11A6-A77D-4AAE-730A17088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9"/>
          <a:stretch>
            <a:fillRect/>
          </a:stretch>
        </p:blipFill>
        <p:spPr>
          <a:xfrm>
            <a:off x="4694776" y="1203070"/>
            <a:ext cx="3962314" cy="296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37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544A-D2C6-4CBE-B2B5-E22A72B96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BBA46B-F064-FC78-4CC0-228A6889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11EA71-BD30-9457-F341-31FD5891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Workforce Housing Interventions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5B5D78-3E6A-08E6-AAFB-0C3371C4D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737094"/>
              </p:ext>
            </p:extLst>
          </p:nvPr>
        </p:nvGraphicFramePr>
        <p:xfrm>
          <a:off x="414338" y="1312863"/>
          <a:ext cx="8318160" cy="2656840"/>
        </p:xfrm>
        <a:graphic>
          <a:graphicData uri="http://schemas.openxmlformats.org/drawingml/2006/table">
            <a:tbl>
              <a:tblPr firstRow="1" bandRow="1">
                <a:tableStyleId>{CA20E951-F767-40FB-8981-BDCADE0C3650}</a:tableStyleId>
              </a:tblPr>
              <a:tblGrid>
                <a:gridCol w="2621302">
                  <a:extLst>
                    <a:ext uri="{9D8B030D-6E8A-4147-A177-3AD203B41FA5}">
                      <a16:colId xmlns:a16="http://schemas.microsoft.com/office/drawing/2014/main" val="2137759008"/>
                    </a:ext>
                  </a:extLst>
                </a:gridCol>
                <a:gridCol w="2852058">
                  <a:extLst>
                    <a:ext uri="{9D8B030D-6E8A-4147-A177-3AD203B41FA5}">
                      <a16:colId xmlns:a16="http://schemas.microsoft.com/office/drawing/2014/main" val="96101115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1986254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Intervention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Primary Actors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612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Development permitting controls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Direct housing production toward community priorities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67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Workforce housing requirements or inclusionary zoning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Require workforce or affordable housing as part of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government, developers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44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Density bonuses and zoning incentives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Encourage workforce housing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government, developers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3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Restrictions on second homes or seasonal occupancy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Preserve housing stock for local residents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125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Community land trusts and deed restriction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Preserve long-term affordability and local occupancy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government, nonprofits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38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086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1DC37E-B579-EEDC-3BDD-DEAD5599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D919D-7759-E435-9F73-34873D2EC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AE6A12-2E88-7F6A-EF99-F96D24B5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Workforce Housing Interventions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31C8857-BD1D-733B-6974-0DF0C9FDA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668178"/>
              </p:ext>
            </p:extLst>
          </p:nvPr>
        </p:nvGraphicFramePr>
        <p:xfrm>
          <a:off x="414338" y="1537834"/>
          <a:ext cx="8318160" cy="2570480"/>
        </p:xfrm>
        <a:graphic>
          <a:graphicData uri="http://schemas.openxmlformats.org/drawingml/2006/table">
            <a:tbl>
              <a:tblPr firstRow="1" bandRow="1">
                <a:tableStyleId>{CA20E951-F767-40FB-8981-BDCADE0C3650}</a:tableStyleId>
              </a:tblPr>
              <a:tblGrid>
                <a:gridCol w="2621302">
                  <a:extLst>
                    <a:ext uri="{9D8B030D-6E8A-4147-A177-3AD203B41FA5}">
                      <a16:colId xmlns:a16="http://schemas.microsoft.com/office/drawing/2014/main" val="2137759008"/>
                    </a:ext>
                  </a:extLst>
                </a:gridCol>
                <a:gridCol w="2852058">
                  <a:extLst>
                    <a:ext uri="{9D8B030D-6E8A-4147-A177-3AD203B41FA5}">
                      <a16:colId xmlns:a16="http://schemas.microsoft.com/office/drawing/2014/main" val="96101115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1986254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Intervention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Primary Actors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612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Public funding and housing trust funds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Support housing acquisition and development, deed restriction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government, voters, philanthropy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67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Public land contributions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Reduce development costs for workforce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Local government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44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Employer-supported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Provide housing directly to workers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Employers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3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Public-private partnerships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Combine public resources with private implementation 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Government, nonprofits, employers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125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Nonprofit housing development organizations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Develop and steward workforce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Nonprofits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38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968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50F17-A2EE-AF43-DA37-0E03CA6A7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88D5E58-C97B-5BD8-C3A2-381C274C6E0C}"/>
              </a:ext>
            </a:extLst>
          </p:cNvPr>
          <p:cNvSpPr/>
          <p:nvPr/>
        </p:nvSpPr>
        <p:spPr>
          <a:xfrm>
            <a:off x="414338" y="887600"/>
            <a:ext cx="974584" cy="3721916"/>
          </a:xfrm>
          <a:prstGeom prst="rect">
            <a:avLst/>
          </a:prstGeom>
          <a:solidFill>
            <a:srgbClr val="AF28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78DFE-0ACE-D57A-E38D-8E1D5508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09AEDD-CDD5-A2E9-281A-4273976C5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60025A-5812-57C2-26C8-FC8DBC63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Workforce Housing Interventions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D5058-79A5-C71F-C915-81C16391B960}"/>
              </a:ext>
            </a:extLst>
          </p:cNvPr>
          <p:cNvSpPr/>
          <p:nvPr/>
        </p:nvSpPr>
        <p:spPr>
          <a:xfrm>
            <a:off x="1585835" y="909610"/>
            <a:ext cx="7005411" cy="673657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1. Workforce housing challenges are rarely addressed through housing production alone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24B6B2-60BA-CDA6-599F-FB3DD82821B4}"/>
              </a:ext>
            </a:extLst>
          </p:cNvPr>
          <p:cNvSpPr/>
          <p:nvPr/>
        </p:nvSpPr>
        <p:spPr>
          <a:xfrm>
            <a:off x="1585835" y="1744351"/>
            <a:ext cx="7005411" cy="843123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2. Local government plays a central role in establishing the policy framework for workforce housing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CAD599-8378-DF52-4397-C6372160DDDA}"/>
              </a:ext>
            </a:extLst>
          </p:cNvPr>
          <p:cNvSpPr/>
          <p:nvPr/>
        </p:nvSpPr>
        <p:spPr>
          <a:xfrm>
            <a:off x="1585835" y="2748558"/>
            <a:ext cx="7005410" cy="843123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3. Nonprofit organizations frequently serve as long-term stewards of workforce housing assets.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61A55C-8F18-98AE-BD5D-F55F2F5E91F7}"/>
              </a:ext>
            </a:extLst>
          </p:cNvPr>
          <p:cNvSpPr/>
          <p:nvPr/>
        </p:nvSpPr>
        <p:spPr>
          <a:xfrm>
            <a:off x="1585834" y="3752765"/>
            <a:ext cx="7005409" cy="843123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4. Case study communities use policy and funding to distinguish between seasonal workforce housing and housing intended for year-round residents</a:t>
            </a:r>
            <a:endParaRPr sz="1600" dirty="0">
              <a:solidFill>
                <a:schemeClr val="tx1"/>
              </a:solidFill>
            </a:endParaRPr>
          </a:p>
        </p:txBody>
      </p:sp>
      <p:pic>
        <p:nvPicPr>
          <p:cNvPr id="16" name="Graphic 15" descr="House with solid fill">
            <a:extLst>
              <a:ext uri="{FF2B5EF4-FFF2-40B4-BE49-F238E27FC236}">
                <a16:creationId xmlns:a16="http://schemas.microsoft.com/office/drawing/2014/main" id="{ADD34BB6-90F9-F2D3-6E21-AF31256200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1927" y="840113"/>
            <a:ext cx="794029" cy="794029"/>
          </a:xfrm>
          <a:prstGeom prst="rect">
            <a:avLst/>
          </a:prstGeom>
        </p:spPr>
      </p:pic>
      <p:pic>
        <p:nvPicPr>
          <p:cNvPr id="20" name="Graphic 19" descr="Open hand with plant with solid fill">
            <a:extLst>
              <a:ext uri="{FF2B5EF4-FFF2-40B4-BE49-F238E27FC236}">
                <a16:creationId xmlns:a16="http://schemas.microsoft.com/office/drawing/2014/main" id="{051D90B9-E625-4157-8351-4D5A90C741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927" y="2740459"/>
            <a:ext cx="792164" cy="792164"/>
          </a:xfrm>
          <a:prstGeom prst="rect">
            <a:avLst/>
          </a:prstGeom>
        </p:spPr>
      </p:pic>
      <p:pic>
        <p:nvPicPr>
          <p:cNvPr id="24" name="Graphic 23" descr="Checklist with solid fill">
            <a:extLst>
              <a:ext uri="{FF2B5EF4-FFF2-40B4-BE49-F238E27FC236}">
                <a16:creationId xmlns:a16="http://schemas.microsoft.com/office/drawing/2014/main" id="{66D549C8-170D-3F2D-559D-334EA0C247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307" y="1783936"/>
            <a:ext cx="794029" cy="794029"/>
          </a:xfrm>
          <a:prstGeom prst="rect">
            <a:avLst/>
          </a:prstGeom>
        </p:spPr>
      </p:pic>
      <p:pic>
        <p:nvPicPr>
          <p:cNvPr id="26" name="Graphic 25" descr="Daily calendar with solid fill">
            <a:extLst>
              <a:ext uri="{FF2B5EF4-FFF2-40B4-BE49-F238E27FC236}">
                <a16:creationId xmlns:a16="http://schemas.microsoft.com/office/drawing/2014/main" id="{D0CAF38A-B5AD-9BAE-C017-37C54B14EF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121" y="36951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0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EF2D1-8547-D79E-EC8C-C90E94895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85C485-378D-29F1-C1AE-D96E7D3304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Key Takeaways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F84F272-4EFF-176C-7BCE-2F2142974C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5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05FB4F-CB58-7D25-480C-9142B463A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18D4-995C-4011-9884-2831A98FA60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E11992-F838-47B9-0A15-C159D8A5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1858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4112FF-D16E-D7EB-380D-0B05473D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5BABC3-B0D4-D8F2-5D2F-4D13DA530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2A8B2E-C201-3A36-0CAC-A364F1939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 1: Workforce housing is essential economic infrastructure</a:t>
            </a:r>
          </a:p>
        </p:txBody>
      </p:sp>
      <p:pic>
        <p:nvPicPr>
          <p:cNvPr id="9" name="Graphic 8" descr="Briefcase with solid fill">
            <a:extLst>
              <a:ext uri="{FF2B5EF4-FFF2-40B4-BE49-F238E27FC236}">
                <a16:creationId xmlns:a16="http://schemas.microsoft.com/office/drawing/2014/main" id="{816DB970-7A8A-78A0-3349-72FB4763DD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91186" y="1331033"/>
            <a:ext cx="914400" cy="914400"/>
          </a:xfrm>
          <a:prstGeom prst="rect">
            <a:avLst/>
          </a:prstGeom>
        </p:spPr>
      </p:pic>
      <p:pic>
        <p:nvPicPr>
          <p:cNvPr id="11" name="Graphic 10" descr="Scales of justice with solid fill">
            <a:extLst>
              <a:ext uri="{FF2B5EF4-FFF2-40B4-BE49-F238E27FC236}">
                <a16:creationId xmlns:a16="http://schemas.microsoft.com/office/drawing/2014/main" id="{33813D85-5BA6-96B6-6B7D-1C1508F04F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8552" y="1324937"/>
            <a:ext cx="914400" cy="914400"/>
          </a:xfrm>
          <a:prstGeom prst="rect">
            <a:avLst/>
          </a:prstGeom>
        </p:spPr>
      </p:pic>
      <p:pic>
        <p:nvPicPr>
          <p:cNvPr id="13" name="Graphic 12" descr="Daily calendar with solid fill">
            <a:extLst>
              <a:ext uri="{FF2B5EF4-FFF2-40B4-BE49-F238E27FC236}">
                <a16:creationId xmlns:a16="http://schemas.microsoft.com/office/drawing/2014/main" id="{58D896DE-E930-FF93-550F-56928068EB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0409" y="2924003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F4C2035-7A88-D4D7-6450-29726650A55D}"/>
              </a:ext>
            </a:extLst>
          </p:cNvPr>
          <p:cNvSpPr txBox="1"/>
          <p:nvPr/>
        </p:nvSpPr>
        <p:spPr>
          <a:xfrm>
            <a:off x="880243" y="2245433"/>
            <a:ext cx="3136286" cy="4154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/>
              <a:t>Employers are currently absorbing the costs of filling the workforce housing gap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ED4FF6-DED6-E043-2BF0-D792BE0E7E14}"/>
              </a:ext>
            </a:extLst>
          </p:cNvPr>
          <p:cNvSpPr txBox="1"/>
          <p:nvPr/>
        </p:nvSpPr>
        <p:spPr>
          <a:xfrm>
            <a:off x="4567609" y="2239337"/>
            <a:ext cx="3136286" cy="4154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/>
              <a:t>The current model creates equity and sustainability challenges for businesses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887A85-C881-F7D8-7855-67E9DBBD2BDB}"/>
              </a:ext>
            </a:extLst>
          </p:cNvPr>
          <p:cNvSpPr txBox="1"/>
          <p:nvPr/>
        </p:nvSpPr>
        <p:spPr>
          <a:xfrm>
            <a:off x="2778561" y="3850595"/>
            <a:ext cx="3578096" cy="4154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/>
              <a:t>Housing needs are not uniform; seasonal and year-round workforce require distinct solutions</a:t>
            </a:r>
          </a:p>
        </p:txBody>
      </p:sp>
    </p:spTree>
    <p:extLst>
      <p:ext uri="{BB962C8B-B14F-4D97-AF65-F5344CB8AC3E}">
        <p14:creationId xmlns:p14="http://schemas.microsoft.com/office/powerpoint/2010/main" val="1644166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DCFD28-29D8-20EE-6891-8363A7B01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101-59FC-4679-8A88-F1E03EC07C6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9F6FC9-59DA-BC38-FD99-49554C543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52800C-4CF3-1649-9422-DAF6D801A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 2: A durable strategy must combine multiple approaches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66DB2A-4009-0138-C185-A379492C6CD6}"/>
              </a:ext>
            </a:extLst>
          </p:cNvPr>
          <p:cNvSpPr/>
          <p:nvPr/>
        </p:nvSpPr>
        <p:spPr>
          <a:xfrm>
            <a:off x="1378801" y="1298283"/>
            <a:ext cx="6980195" cy="673657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Produce: </a:t>
            </a:r>
            <a:r>
              <a:rPr lang="en-US" sz="1600" dirty="0">
                <a:solidFill>
                  <a:schemeClr val="tx1"/>
                </a:solidFill>
              </a:rPr>
              <a:t>Expand efficient seasonal and year-round housing options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CAF812-BD6E-DC33-0156-9A253EC71D66}"/>
              </a:ext>
            </a:extLst>
          </p:cNvPr>
          <p:cNvSpPr/>
          <p:nvPr/>
        </p:nvSpPr>
        <p:spPr>
          <a:xfrm>
            <a:off x="1378800" y="2066250"/>
            <a:ext cx="6980195" cy="673657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Preserve: </a:t>
            </a:r>
            <a:r>
              <a:rPr lang="en-US" sz="1600" dirty="0">
                <a:solidFill>
                  <a:schemeClr val="tx1"/>
                </a:solidFill>
              </a:rPr>
              <a:t>Protect housing intended for local, year-round occupancy 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F12D3A-14A4-7993-5046-D18B03649BDA}"/>
              </a:ext>
            </a:extLst>
          </p:cNvPr>
          <p:cNvSpPr/>
          <p:nvPr/>
        </p:nvSpPr>
        <p:spPr>
          <a:xfrm>
            <a:off x="1378800" y="2834217"/>
            <a:ext cx="6980195" cy="673657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Coordinate: </a:t>
            </a:r>
            <a:r>
              <a:rPr lang="en-US" sz="1600" dirty="0">
                <a:solidFill>
                  <a:schemeClr val="tx1"/>
                </a:solidFill>
              </a:rPr>
              <a:t>Align Town policy, employer investment, nonprofit expertise, and funding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694994-8E60-0B57-664D-13FB1596FEE6}"/>
              </a:ext>
            </a:extLst>
          </p:cNvPr>
          <p:cNvSpPr/>
          <p:nvPr/>
        </p:nvSpPr>
        <p:spPr>
          <a:xfrm>
            <a:off x="1378799" y="3602184"/>
            <a:ext cx="6980195" cy="673657"/>
          </a:xfrm>
          <a:prstGeom prst="rect">
            <a:avLst/>
          </a:prstGeom>
          <a:solidFill>
            <a:srgbClr val="E2DEDC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Steward: </a:t>
            </a:r>
            <a:r>
              <a:rPr lang="en-US" sz="1600" dirty="0">
                <a:solidFill>
                  <a:schemeClr val="tx1"/>
                </a:solidFill>
              </a:rPr>
              <a:t>Maintain affordability and workforce use over the long term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B8D56B-B838-7321-6651-966FB6670113}"/>
              </a:ext>
            </a:extLst>
          </p:cNvPr>
          <p:cNvSpPr txBox="1"/>
          <p:nvPr/>
        </p:nvSpPr>
        <p:spPr>
          <a:xfrm>
            <a:off x="702469" y="1298283"/>
            <a:ext cx="576262" cy="67710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/>
              <a:t>1.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200AF2-BC92-0F8E-D673-9E1F303B1E32}"/>
              </a:ext>
            </a:extLst>
          </p:cNvPr>
          <p:cNvSpPr txBox="1"/>
          <p:nvPr/>
        </p:nvSpPr>
        <p:spPr>
          <a:xfrm>
            <a:off x="702469" y="2062799"/>
            <a:ext cx="576262" cy="67710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/>
              <a:t>2.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437608-5DFD-9561-6F09-3BCB43EAA1F6}"/>
              </a:ext>
            </a:extLst>
          </p:cNvPr>
          <p:cNvSpPr txBox="1"/>
          <p:nvPr/>
        </p:nvSpPr>
        <p:spPr>
          <a:xfrm>
            <a:off x="702469" y="2834217"/>
            <a:ext cx="576262" cy="67710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/>
              <a:t>3.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7AA86D-E9C4-854F-CDDF-0F21FFCA3938}"/>
              </a:ext>
            </a:extLst>
          </p:cNvPr>
          <p:cNvSpPr txBox="1"/>
          <p:nvPr/>
        </p:nvSpPr>
        <p:spPr>
          <a:xfrm>
            <a:off x="702469" y="3598733"/>
            <a:ext cx="576262" cy="67710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/>
              <a:t>4. </a:t>
            </a:r>
          </a:p>
        </p:txBody>
      </p:sp>
    </p:spTree>
    <p:extLst>
      <p:ext uri="{BB962C8B-B14F-4D97-AF65-F5344CB8AC3E}">
        <p14:creationId xmlns:p14="http://schemas.microsoft.com/office/powerpoint/2010/main" val="401795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2152" y="4841328"/>
            <a:ext cx="1941429" cy="178895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Aptos"/>
              </a:rPr>
              <a:t>Nantucket Workforce Housing Study | EBP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56" y="2446729"/>
            <a:ext cx="2503170" cy="1893041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8" name="Rectangle 7"/>
          <p:cNvSpPr/>
          <p:nvPr/>
        </p:nvSpPr>
        <p:spPr>
          <a:xfrm>
            <a:off x="533456" y="2446730"/>
            <a:ext cx="54864" cy="1893040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9" name="TextBox 8"/>
          <p:cNvSpPr txBox="1"/>
          <p:nvPr/>
        </p:nvSpPr>
        <p:spPr>
          <a:xfrm>
            <a:off x="643184" y="2529027"/>
            <a:ext cx="2311146" cy="1687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dirty="0">
                <a:solidFill>
                  <a:srgbClr val="B1232E"/>
                </a:solidFill>
              </a:rPr>
              <a:t>Housing is economic infrastructure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Workforce housing now affects recruitment, retention, operations, and service continuity.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8076" y="2446730"/>
            <a:ext cx="2503170" cy="1893040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1" name="Rectangle 10"/>
          <p:cNvSpPr/>
          <p:nvPr/>
        </p:nvSpPr>
        <p:spPr>
          <a:xfrm>
            <a:off x="3208076" y="2446730"/>
            <a:ext cx="45719" cy="1893040"/>
          </a:xfrm>
          <a:prstGeom prst="rect">
            <a:avLst/>
          </a:prstGeom>
          <a:solidFill>
            <a:srgbClr val="A39795"/>
          </a:solidFill>
          <a:ln>
            <a:solidFill>
              <a:srgbClr val="A3979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2" name="TextBox 11"/>
          <p:cNvSpPr txBox="1"/>
          <p:nvPr/>
        </p:nvSpPr>
        <p:spPr>
          <a:xfrm>
            <a:off x="3317804" y="2529027"/>
            <a:ext cx="2311146" cy="1502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dirty="0">
                <a:solidFill>
                  <a:srgbClr val="A39795"/>
                </a:solidFill>
              </a:rPr>
              <a:t>Employers are filling the gap</a:t>
            </a:r>
            <a:r>
              <a:rPr lang="en-US" sz="1800" b="1" dirty="0">
                <a:solidFill>
                  <a:srgbClr val="A39795"/>
                </a:solidFill>
              </a:rPr>
              <a:t> at great cost</a:t>
            </a:r>
            <a:endParaRPr sz="1800" b="1" dirty="0">
              <a:solidFill>
                <a:srgbClr val="A39795"/>
              </a:solidFill>
            </a:endParaRP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Businesses provide housing because the market no longer reliably houses workers.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82696" y="2446730"/>
            <a:ext cx="2503170" cy="1893040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4" name="Rectangle 13"/>
          <p:cNvSpPr/>
          <p:nvPr/>
        </p:nvSpPr>
        <p:spPr>
          <a:xfrm>
            <a:off x="5882696" y="2446730"/>
            <a:ext cx="45719" cy="1893040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5" name="TextBox 14"/>
          <p:cNvSpPr txBox="1"/>
          <p:nvPr/>
        </p:nvSpPr>
        <p:spPr>
          <a:xfrm>
            <a:off x="5992424" y="2529026"/>
            <a:ext cx="2311146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dirty="0">
                <a:solidFill>
                  <a:srgbClr val="649A71"/>
                </a:solidFill>
              </a:rPr>
              <a:t>Employer action has limits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Individual employers cannot substitute for a coordinated community housing strategy.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9532" y="1285273"/>
            <a:ext cx="8084935" cy="1161985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725" dirty="0">
                <a:solidFill>
                  <a:srgbClr val="B1232E"/>
                </a:solidFill>
                <a:latin typeface="+mj-lt"/>
              </a:rPr>
              <a:t>Workforce housing is national issue. </a:t>
            </a:r>
          </a:p>
          <a:p>
            <a:pPr>
              <a:lnSpc>
                <a:spcPct val="105000"/>
              </a:lnSpc>
            </a:pPr>
            <a:endParaRPr lang="en-US" sz="1725" dirty="0">
              <a:solidFill>
                <a:srgbClr val="B1232E"/>
              </a:solidFill>
              <a:latin typeface="+mj-lt"/>
            </a:endParaRPr>
          </a:p>
          <a:p>
            <a:pPr>
              <a:lnSpc>
                <a:spcPct val="105000"/>
              </a:lnSpc>
            </a:pPr>
            <a:r>
              <a:rPr lang="en-US" sz="1725" dirty="0">
                <a:solidFill>
                  <a:srgbClr val="B1232E"/>
                </a:solidFill>
                <a:latin typeface="+mj-lt"/>
              </a:rPr>
              <a:t>But </a:t>
            </a:r>
            <a:r>
              <a:rPr sz="1725" dirty="0">
                <a:solidFill>
                  <a:srgbClr val="B1232E"/>
                </a:solidFill>
                <a:latin typeface="+mj-lt"/>
              </a:rPr>
              <a:t>Nantucket </a:t>
            </a:r>
            <a:r>
              <a:rPr lang="en-US" sz="1725" dirty="0">
                <a:solidFill>
                  <a:srgbClr val="B1232E"/>
                </a:solidFill>
                <a:latin typeface="+mj-lt"/>
              </a:rPr>
              <a:t>faces </a:t>
            </a:r>
            <a:r>
              <a:rPr lang="en-US" sz="1725" b="1" dirty="0">
                <a:solidFill>
                  <a:srgbClr val="B1232E"/>
                </a:solidFill>
                <a:latin typeface="+mj-lt"/>
              </a:rPr>
              <a:t>unique</a:t>
            </a:r>
            <a:r>
              <a:rPr lang="en-US" sz="1725" dirty="0">
                <a:solidFill>
                  <a:srgbClr val="B1232E"/>
                </a:solidFill>
                <a:latin typeface="+mj-lt"/>
              </a:rPr>
              <a:t> </a:t>
            </a:r>
            <a:r>
              <a:rPr lang="en-US" sz="1725" b="1" dirty="0">
                <a:solidFill>
                  <a:srgbClr val="B1232E"/>
                </a:solidFill>
                <a:latin typeface="+mj-lt"/>
              </a:rPr>
              <a:t>and</a:t>
            </a:r>
            <a:r>
              <a:rPr lang="en-US" sz="1725" dirty="0">
                <a:solidFill>
                  <a:srgbClr val="B1232E"/>
                </a:solidFill>
                <a:latin typeface="+mj-lt"/>
              </a:rPr>
              <a:t> </a:t>
            </a:r>
            <a:r>
              <a:rPr lang="en-US" sz="1725" b="1" dirty="0">
                <a:solidFill>
                  <a:srgbClr val="B1232E"/>
                </a:solidFill>
                <a:latin typeface="+mj-lt"/>
              </a:rPr>
              <a:t>acute</a:t>
            </a:r>
            <a:r>
              <a:rPr lang="en-US" sz="1725" dirty="0">
                <a:solidFill>
                  <a:srgbClr val="B1232E"/>
                </a:solidFill>
                <a:latin typeface="+mj-lt"/>
              </a:rPr>
              <a:t> </a:t>
            </a:r>
            <a:r>
              <a:rPr lang="en-US" sz="1725" b="1" dirty="0">
                <a:solidFill>
                  <a:srgbClr val="B1232E"/>
                </a:solidFill>
                <a:latin typeface="+mj-lt"/>
              </a:rPr>
              <a:t>housing</a:t>
            </a:r>
            <a:r>
              <a:rPr lang="en-US" sz="1725" dirty="0">
                <a:solidFill>
                  <a:srgbClr val="B1232E"/>
                </a:solidFill>
                <a:latin typeface="+mj-lt"/>
              </a:rPr>
              <a:t> </a:t>
            </a:r>
            <a:r>
              <a:rPr lang="en-US" sz="1725" b="1" dirty="0">
                <a:solidFill>
                  <a:srgbClr val="B1232E"/>
                </a:solidFill>
                <a:latin typeface="+mj-lt"/>
              </a:rPr>
              <a:t>challenges</a:t>
            </a:r>
            <a:r>
              <a:rPr lang="en-US" sz="1725" dirty="0">
                <a:solidFill>
                  <a:srgbClr val="B1232E"/>
                </a:solidFill>
                <a:latin typeface="+mj-lt"/>
              </a:rPr>
              <a:t>. </a:t>
            </a:r>
          </a:p>
          <a:p>
            <a:pPr>
              <a:lnSpc>
                <a:spcPct val="105000"/>
              </a:lnSpc>
            </a:pPr>
            <a:endParaRPr lang="en-US" sz="1725" dirty="0">
              <a:solidFill>
                <a:srgbClr val="B1232E"/>
              </a:solidFill>
              <a:latin typeface="+mj-lt"/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182069F5-69FE-0738-54DC-16FF28AC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Workforce Housing on Nantucket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4115B47A-1A85-14C6-2423-E569CDEA32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878538">
            <a:off x="-70351" y="1599225"/>
            <a:ext cx="9977008" cy="2974512"/>
          </a:xfrm>
          <a:prstGeom prst="rect">
            <a:avLst/>
          </a:prstGeom>
        </p:spPr>
      </p:pic>
      <p:sp>
        <p:nvSpPr>
          <p:cNvPr id="8" name="Untertitel 7">
            <a:extLst>
              <a:ext uri="{FF2B5EF4-FFF2-40B4-BE49-F238E27FC236}">
                <a16:creationId xmlns:a16="http://schemas.microsoft.com/office/drawing/2014/main" id="{2444B052-F7F2-445A-63E7-9A779B5B00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Scan the QR code</a:t>
            </a:r>
          </a:p>
          <a:p>
            <a:r>
              <a:rPr lang="en-GB" dirty="0"/>
              <a:t>to find out more:</a:t>
            </a:r>
            <a:br>
              <a:rPr lang="en-GB" dirty="0"/>
            </a:br>
            <a:r>
              <a:rPr lang="en-GB" b="1" dirty="0"/>
              <a:t>ebp-us.com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5B703C4-82AA-CC7F-FFA0-995BEAB66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Thank you.</a:t>
            </a:r>
          </a:p>
          <a:p>
            <a:pPr lvl="1"/>
            <a:r>
              <a:rPr lang="en-GB" dirty="0"/>
              <a:t>Any questions?</a:t>
            </a:r>
          </a:p>
        </p:txBody>
      </p:sp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A36A0623-6A2C-94CC-958D-05C24EB829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" t="2693" r="1770" b="1770"/>
          <a:stretch>
            <a:fillRect/>
          </a:stretch>
        </p:blipFill>
        <p:spPr>
          <a:xfrm>
            <a:off x="7988300" y="4022725"/>
            <a:ext cx="742950" cy="742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4B0D6F-5422-928F-53B9-D121428C8629}"/>
              </a:ext>
            </a:extLst>
          </p:cNvPr>
          <p:cNvSpPr txBox="1"/>
          <p:nvPr/>
        </p:nvSpPr>
        <p:spPr>
          <a:xfrm>
            <a:off x="302152" y="4841328"/>
            <a:ext cx="1941429" cy="178895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 dirty="0">
                <a:solidFill>
                  <a:srgbClr val="A39795"/>
                </a:solidFill>
                <a:latin typeface="Aptos"/>
              </a:rPr>
              <a:t>Nantucket Workforce Housing Study | EBP</a:t>
            </a:r>
          </a:p>
        </p:txBody>
      </p:sp>
    </p:spTree>
    <p:extLst>
      <p:ext uri="{BB962C8B-B14F-4D97-AF65-F5344CB8AC3E}">
        <p14:creationId xmlns:p14="http://schemas.microsoft.com/office/powerpoint/2010/main" val="115268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7CE7E-99D0-1788-13F7-B98BBFF26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0D60C92-BC7C-06C8-1834-DC94D5924E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Our Methodology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4EAA0BC-ACE7-B43B-4FA8-D522EE3FA0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2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25E4C3B-D2E0-DF83-51D6-43FEFF5E7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18D4-995C-4011-9884-2831A98FA60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B2A15C-B7F7-9259-CC9B-FD2C74CDA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720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30907-54FC-F4D4-1A13-C48C0D71D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E1F76A52-A0A5-DEB7-9BD5-8FEA5CF0D20A}"/>
              </a:ext>
            </a:extLst>
          </p:cNvPr>
          <p:cNvSpPr/>
          <p:nvPr/>
        </p:nvSpPr>
        <p:spPr>
          <a:xfrm>
            <a:off x="204894" y="1889818"/>
            <a:ext cx="8939108" cy="929102"/>
          </a:xfrm>
          <a:prstGeom prst="rightArrow">
            <a:avLst>
              <a:gd name="adj1" fmla="val 50000"/>
              <a:gd name="adj2" fmla="val 42710"/>
            </a:avLst>
          </a:prstGeom>
          <a:solidFill>
            <a:srgbClr val="AF28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AAB849-425E-047A-D3D9-134C467E3C93}"/>
              </a:ext>
            </a:extLst>
          </p:cNvPr>
          <p:cNvSpPr/>
          <p:nvPr/>
        </p:nvSpPr>
        <p:spPr>
          <a:xfrm>
            <a:off x="514351" y="1062989"/>
            <a:ext cx="1405889" cy="3593678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EBA516-F8B7-09F4-9931-110582E1F5AB}"/>
              </a:ext>
            </a:extLst>
          </p:cNvPr>
          <p:cNvSpPr/>
          <p:nvPr/>
        </p:nvSpPr>
        <p:spPr>
          <a:xfrm>
            <a:off x="514350" y="1062990"/>
            <a:ext cx="45719" cy="3593674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7DF1F3-1373-821A-8A22-812635F3EF68}"/>
              </a:ext>
            </a:extLst>
          </p:cNvPr>
          <p:cNvSpPr txBox="1"/>
          <p:nvPr/>
        </p:nvSpPr>
        <p:spPr>
          <a:xfrm>
            <a:off x="624080" y="1145286"/>
            <a:ext cx="1314452" cy="3211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232E"/>
                </a:solidFill>
              </a:rPr>
              <a:t>1. </a:t>
            </a:r>
            <a:r>
              <a:rPr sz="1400" b="1" dirty="0">
                <a:solidFill>
                  <a:srgbClr val="B1232E"/>
                </a:solidFill>
              </a:rPr>
              <a:t>GIS data review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Possible employer-owned residential properties</a:t>
            </a: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Where on Nantucket is there business-owned workforce housing? </a:t>
            </a: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What type of properties are they?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4F51E-39C4-F96A-D434-9F94562910A6}"/>
              </a:ext>
            </a:extLst>
          </p:cNvPr>
          <p:cNvSpPr/>
          <p:nvPr/>
        </p:nvSpPr>
        <p:spPr>
          <a:xfrm>
            <a:off x="2194561" y="1062989"/>
            <a:ext cx="1405889" cy="3593677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26D360-0DF0-96BE-DB46-58B433DF8711}"/>
              </a:ext>
            </a:extLst>
          </p:cNvPr>
          <p:cNvSpPr/>
          <p:nvPr/>
        </p:nvSpPr>
        <p:spPr>
          <a:xfrm>
            <a:off x="2194560" y="1062989"/>
            <a:ext cx="45719" cy="3593674"/>
          </a:xfrm>
          <a:prstGeom prst="rect">
            <a:avLst/>
          </a:prstGeom>
          <a:solidFill>
            <a:srgbClr val="A39795"/>
          </a:solidFill>
          <a:ln>
            <a:solidFill>
              <a:srgbClr val="A3979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21CD1D-1AC7-B34A-7011-D738C290ED47}"/>
              </a:ext>
            </a:extLst>
          </p:cNvPr>
          <p:cNvSpPr txBox="1"/>
          <p:nvPr/>
        </p:nvSpPr>
        <p:spPr>
          <a:xfrm>
            <a:off x="2304289" y="1145286"/>
            <a:ext cx="1296160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A39795"/>
                </a:solidFill>
              </a:rPr>
              <a:t>2. </a:t>
            </a:r>
            <a:r>
              <a:rPr sz="1400" b="1" dirty="0">
                <a:solidFill>
                  <a:srgbClr val="A39795"/>
                </a:solidFill>
              </a:rPr>
              <a:t>Literature review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Employer-supported housing models and risks</a:t>
            </a: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What partial solutions exist? What are their advantages and disadvantages?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E92DC2-9648-68E3-B234-EDF03334FA3A}"/>
              </a:ext>
            </a:extLst>
          </p:cNvPr>
          <p:cNvSpPr/>
          <p:nvPr/>
        </p:nvSpPr>
        <p:spPr>
          <a:xfrm>
            <a:off x="3874771" y="1062989"/>
            <a:ext cx="1405889" cy="3593677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0E9729-CAAB-57EB-1A96-FF18CDF62021}"/>
              </a:ext>
            </a:extLst>
          </p:cNvPr>
          <p:cNvSpPr/>
          <p:nvPr/>
        </p:nvSpPr>
        <p:spPr>
          <a:xfrm>
            <a:off x="3874770" y="1062989"/>
            <a:ext cx="45719" cy="3593673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F7778A-8E7D-B268-FFF2-C3BBF95099D0}"/>
              </a:ext>
            </a:extLst>
          </p:cNvPr>
          <p:cNvSpPr txBox="1"/>
          <p:nvPr/>
        </p:nvSpPr>
        <p:spPr>
          <a:xfrm>
            <a:off x="3984499" y="1145286"/>
            <a:ext cx="121386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649A71"/>
                </a:solidFill>
                <a:latin typeface="Aptos Display"/>
              </a:rPr>
              <a:t>3. </a:t>
            </a:r>
            <a:r>
              <a:rPr sz="1400" b="1" dirty="0">
                <a:solidFill>
                  <a:srgbClr val="649A71"/>
                </a:solidFill>
                <a:latin typeface="Aptos Display"/>
              </a:rPr>
              <a:t>Business survey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  <a:latin typeface="Aptos"/>
              </a:rPr>
              <a:t>72 responses from Nantucket employers</a:t>
            </a:r>
            <a:endParaRPr lang="en-US" sz="1200" dirty="0">
              <a:solidFill>
                <a:srgbClr val="2D2D2D"/>
              </a:solidFill>
              <a:latin typeface="Aptos"/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  <a:latin typeface="Aptos"/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  <a:latin typeface="Aptos"/>
              </a:rPr>
              <a:t>How and why are businesses addressing workforce housing needs? What are their business costs? </a:t>
            </a:r>
            <a:endParaRPr sz="1200" dirty="0">
              <a:solidFill>
                <a:srgbClr val="2D2D2D"/>
              </a:solidFill>
              <a:latin typeface="Apto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4AF430-9028-8019-2DE0-B743654578EE}"/>
              </a:ext>
            </a:extLst>
          </p:cNvPr>
          <p:cNvSpPr/>
          <p:nvPr/>
        </p:nvSpPr>
        <p:spPr>
          <a:xfrm>
            <a:off x="5554981" y="1062990"/>
            <a:ext cx="1405889" cy="3593676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0C39B5-04E6-ED27-40D5-CC011BEC2953}"/>
              </a:ext>
            </a:extLst>
          </p:cNvPr>
          <p:cNvSpPr/>
          <p:nvPr/>
        </p:nvSpPr>
        <p:spPr>
          <a:xfrm>
            <a:off x="5554980" y="1062990"/>
            <a:ext cx="45719" cy="3593672"/>
          </a:xfrm>
          <a:prstGeom prst="rect">
            <a:avLst/>
          </a:prstGeom>
          <a:solidFill>
            <a:srgbClr val="DBB55D"/>
          </a:solidFill>
          <a:ln>
            <a:solidFill>
              <a:srgbClr val="DBB5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00BBBE-0729-1F9C-6223-EC82EFC7509D}"/>
              </a:ext>
            </a:extLst>
          </p:cNvPr>
          <p:cNvSpPr txBox="1"/>
          <p:nvPr/>
        </p:nvSpPr>
        <p:spPr>
          <a:xfrm>
            <a:off x="5664709" y="1145286"/>
            <a:ext cx="1360171" cy="1502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DBB55D"/>
                </a:solidFill>
              </a:rPr>
              <a:t>4. </a:t>
            </a:r>
            <a:r>
              <a:rPr sz="1400" b="1" dirty="0">
                <a:solidFill>
                  <a:srgbClr val="DBB55D"/>
                </a:solidFill>
              </a:rPr>
              <a:t>Stakeholder interviews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4 semi-structured conversations</a:t>
            </a:r>
            <a:r>
              <a:rPr lang="en-US" sz="1200" dirty="0">
                <a:solidFill>
                  <a:srgbClr val="2D2D2D"/>
                </a:solidFill>
              </a:rPr>
              <a:t> that built on the survey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B74371-181F-8A11-4C8C-AE670453835C}"/>
              </a:ext>
            </a:extLst>
          </p:cNvPr>
          <p:cNvSpPr/>
          <p:nvPr/>
        </p:nvSpPr>
        <p:spPr>
          <a:xfrm>
            <a:off x="7235191" y="1062989"/>
            <a:ext cx="1405889" cy="3593675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4DF525-B6E3-FDFD-2639-67BFFC3E248A}"/>
              </a:ext>
            </a:extLst>
          </p:cNvPr>
          <p:cNvSpPr/>
          <p:nvPr/>
        </p:nvSpPr>
        <p:spPr>
          <a:xfrm>
            <a:off x="7235190" y="1062988"/>
            <a:ext cx="45719" cy="3593673"/>
          </a:xfrm>
          <a:prstGeom prst="rect">
            <a:avLst/>
          </a:prstGeom>
          <a:solidFill>
            <a:srgbClr val="6C95B9"/>
          </a:solidFill>
          <a:ln>
            <a:solidFill>
              <a:srgbClr val="6C95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203ED4-FD5A-0549-CCA6-4A030979E031}"/>
              </a:ext>
            </a:extLst>
          </p:cNvPr>
          <p:cNvSpPr txBox="1"/>
          <p:nvPr/>
        </p:nvSpPr>
        <p:spPr>
          <a:xfrm>
            <a:off x="7344919" y="1145286"/>
            <a:ext cx="1213865" cy="342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6C95B9"/>
                </a:solidFill>
              </a:rPr>
              <a:t>5. </a:t>
            </a:r>
            <a:r>
              <a:rPr sz="1400" b="1" dirty="0">
                <a:solidFill>
                  <a:srgbClr val="6C95B9"/>
                </a:solidFill>
              </a:rPr>
              <a:t>Case studies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Davos, Jackson Hole, Isle of Skye, Key West</a:t>
            </a: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How are other seasonal economies addressing the housing crisis?</a:t>
            </a: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What can Nantucket learn from them?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AF7E1CB1-D776-CB60-BFE4-C6167FF9C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Study Design: 5 components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3FF1A-90C4-59DD-AC5A-0C7BA670E00B}"/>
              </a:ext>
            </a:extLst>
          </p:cNvPr>
          <p:cNvSpPr txBox="1"/>
          <p:nvPr/>
        </p:nvSpPr>
        <p:spPr>
          <a:xfrm>
            <a:off x="302152" y="4841328"/>
            <a:ext cx="1941429" cy="178895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Aptos"/>
              </a:rPr>
              <a:t>Nantucket Workforce Housing Study | EBP</a:t>
            </a:r>
          </a:p>
        </p:txBody>
      </p:sp>
    </p:spTree>
    <p:extLst>
      <p:ext uri="{BB962C8B-B14F-4D97-AF65-F5344CB8AC3E}">
        <p14:creationId xmlns:p14="http://schemas.microsoft.com/office/powerpoint/2010/main" val="900004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73262-E368-C288-00E7-D08158F2F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0544A6D1-F309-3C6F-9086-854E29A92BF1}"/>
              </a:ext>
            </a:extLst>
          </p:cNvPr>
          <p:cNvSpPr/>
          <p:nvPr/>
        </p:nvSpPr>
        <p:spPr>
          <a:xfrm>
            <a:off x="204894" y="1889818"/>
            <a:ext cx="8939108" cy="929102"/>
          </a:xfrm>
          <a:prstGeom prst="rightArrow">
            <a:avLst>
              <a:gd name="adj1" fmla="val 50000"/>
              <a:gd name="adj2" fmla="val 42710"/>
            </a:avLst>
          </a:prstGeom>
          <a:solidFill>
            <a:srgbClr val="AF28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517AFC-B658-8C3E-354B-4A00D7F7D339}"/>
              </a:ext>
            </a:extLst>
          </p:cNvPr>
          <p:cNvSpPr/>
          <p:nvPr/>
        </p:nvSpPr>
        <p:spPr>
          <a:xfrm>
            <a:off x="514351" y="1062989"/>
            <a:ext cx="1405889" cy="3593678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D8FF49-9AB5-EF97-05AE-818E9C6C89E0}"/>
              </a:ext>
            </a:extLst>
          </p:cNvPr>
          <p:cNvSpPr/>
          <p:nvPr/>
        </p:nvSpPr>
        <p:spPr>
          <a:xfrm>
            <a:off x="514350" y="1062990"/>
            <a:ext cx="45719" cy="3593674"/>
          </a:xfrm>
          <a:prstGeom prst="rect">
            <a:avLst/>
          </a:prstGeom>
          <a:solidFill>
            <a:srgbClr val="B1232E"/>
          </a:solidFill>
          <a:ln>
            <a:solidFill>
              <a:srgbClr val="B123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70F221-D6CE-23B6-2340-3393CAD7758A}"/>
              </a:ext>
            </a:extLst>
          </p:cNvPr>
          <p:cNvSpPr txBox="1"/>
          <p:nvPr/>
        </p:nvSpPr>
        <p:spPr>
          <a:xfrm>
            <a:off x="624080" y="1145286"/>
            <a:ext cx="1314452" cy="3211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232E"/>
                </a:solidFill>
              </a:rPr>
              <a:t>1. </a:t>
            </a:r>
            <a:r>
              <a:rPr sz="1400" b="1" dirty="0">
                <a:solidFill>
                  <a:srgbClr val="B1232E"/>
                </a:solidFill>
              </a:rPr>
              <a:t>GIS data review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Possible employer-owned residential properties</a:t>
            </a: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Where on Nantucket is there business-owned workforce housing? </a:t>
            </a: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What type of properties are they?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8BFF70-96E7-09C3-20EA-0A6899B67FBD}"/>
              </a:ext>
            </a:extLst>
          </p:cNvPr>
          <p:cNvSpPr/>
          <p:nvPr/>
        </p:nvSpPr>
        <p:spPr>
          <a:xfrm>
            <a:off x="2194561" y="1062989"/>
            <a:ext cx="1405889" cy="3593677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9039E8-9BAF-2BE1-71E9-2AA584E365EC}"/>
              </a:ext>
            </a:extLst>
          </p:cNvPr>
          <p:cNvSpPr/>
          <p:nvPr/>
        </p:nvSpPr>
        <p:spPr>
          <a:xfrm>
            <a:off x="2194560" y="1062989"/>
            <a:ext cx="45719" cy="3593674"/>
          </a:xfrm>
          <a:prstGeom prst="rect">
            <a:avLst/>
          </a:prstGeom>
          <a:solidFill>
            <a:srgbClr val="A39795"/>
          </a:solidFill>
          <a:ln>
            <a:solidFill>
              <a:srgbClr val="A3979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67F5C-0E65-DA32-5ED1-A4760BA49179}"/>
              </a:ext>
            </a:extLst>
          </p:cNvPr>
          <p:cNvSpPr txBox="1"/>
          <p:nvPr/>
        </p:nvSpPr>
        <p:spPr>
          <a:xfrm>
            <a:off x="2304289" y="1145286"/>
            <a:ext cx="1296160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A39795"/>
                </a:solidFill>
              </a:rPr>
              <a:t>2. </a:t>
            </a:r>
            <a:r>
              <a:rPr sz="1400" b="1" dirty="0">
                <a:solidFill>
                  <a:srgbClr val="A39795"/>
                </a:solidFill>
              </a:rPr>
              <a:t>Literature review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Employer-supported housing models and risks</a:t>
            </a: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What partial solutions exist? What are their advantages and disadvantages?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3DAD27-C113-8FF6-532A-B11C6D792B42}"/>
              </a:ext>
            </a:extLst>
          </p:cNvPr>
          <p:cNvSpPr/>
          <p:nvPr/>
        </p:nvSpPr>
        <p:spPr>
          <a:xfrm>
            <a:off x="3874771" y="1062989"/>
            <a:ext cx="1405889" cy="3593677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D0A861-AD54-CD1A-A8F3-2BC48E0F593E}"/>
              </a:ext>
            </a:extLst>
          </p:cNvPr>
          <p:cNvSpPr/>
          <p:nvPr/>
        </p:nvSpPr>
        <p:spPr>
          <a:xfrm>
            <a:off x="3874770" y="1062989"/>
            <a:ext cx="45719" cy="3593673"/>
          </a:xfrm>
          <a:prstGeom prst="rect">
            <a:avLst/>
          </a:prstGeom>
          <a:solidFill>
            <a:srgbClr val="649A71"/>
          </a:solidFill>
          <a:ln>
            <a:solidFill>
              <a:srgbClr val="649A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12F1B8-3EC4-9E4B-1ECF-E561985D40CE}"/>
              </a:ext>
            </a:extLst>
          </p:cNvPr>
          <p:cNvSpPr txBox="1"/>
          <p:nvPr/>
        </p:nvSpPr>
        <p:spPr>
          <a:xfrm>
            <a:off x="3984499" y="1145286"/>
            <a:ext cx="121386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649A71"/>
                </a:solidFill>
                <a:latin typeface="Aptos Display"/>
              </a:rPr>
              <a:t>3. </a:t>
            </a:r>
            <a:r>
              <a:rPr sz="1400" b="1" dirty="0">
                <a:solidFill>
                  <a:srgbClr val="649A71"/>
                </a:solidFill>
                <a:latin typeface="Aptos Display"/>
              </a:rPr>
              <a:t>Business survey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  <a:latin typeface="Aptos"/>
              </a:rPr>
              <a:t>72 responses from Nantucket employers</a:t>
            </a:r>
            <a:endParaRPr lang="en-US" sz="1200" dirty="0">
              <a:solidFill>
                <a:srgbClr val="2D2D2D"/>
              </a:solidFill>
              <a:latin typeface="Aptos"/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  <a:latin typeface="Aptos"/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  <a:latin typeface="Aptos"/>
              </a:rPr>
              <a:t>How and why are businesses addressing workforce housing needs? What are their business costs? </a:t>
            </a:r>
            <a:endParaRPr sz="1200" dirty="0">
              <a:solidFill>
                <a:srgbClr val="2D2D2D"/>
              </a:solidFill>
              <a:latin typeface="Apto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77067E-1423-15BC-CEF8-C60E5296E01F}"/>
              </a:ext>
            </a:extLst>
          </p:cNvPr>
          <p:cNvSpPr/>
          <p:nvPr/>
        </p:nvSpPr>
        <p:spPr>
          <a:xfrm>
            <a:off x="5554981" y="1062990"/>
            <a:ext cx="1405889" cy="3593676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11F28A-60F1-836E-5870-3314331F6F0B}"/>
              </a:ext>
            </a:extLst>
          </p:cNvPr>
          <p:cNvSpPr/>
          <p:nvPr/>
        </p:nvSpPr>
        <p:spPr>
          <a:xfrm>
            <a:off x="5554980" y="1062990"/>
            <a:ext cx="45719" cy="3593672"/>
          </a:xfrm>
          <a:prstGeom prst="rect">
            <a:avLst/>
          </a:prstGeom>
          <a:solidFill>
            <a:srgbClr val="DBB55D"/>
          </a:solidFill>
          <a:ln>
            <a:solidFill>
              <a:srgbClr val="DBB5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90FA6B-EA0D-6E76-19DF-907CBCD77EC1}"/>
              </a:ext>
            </a:extLst>
          </p:cNvPr>
          <p:cNvSpPr txBox="1"/>
          <p:nvPr/>
        </p:nvSpPr>
        <p:spPr>
          <a:xfrm>
            <a:off x="5664709" y="1145286"/>
            <a:ext cx="1377105" cy="1502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DBB55D"/>
                </a:solidFill>
              </a:rPr>
              <a:t>4. </a:t>
            </a:r>
            <a:r>
              <a:rPr sz="1400" b="1" dirty="0">
                <a:solidFill>
                  <a:srgbClr val="DBB55D"/>
                </a:solidFill>
              </a:rPr>
              <a:t>Stakeholder interviews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4 semi-structured conversations</a:t>
            </a:r>
            <a:r>
              <a:rPr lang="en-US" sz="1200" dirty="0">
                <a:solidFill>
                  <a:srgbClr val="2D2D2D"/>
                </a:solidFill>
              </a:rPr>
              <a:t> that built on the survey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16490C-08BE-882B-ACB7-15FDB74DF1B1}"/>
              </a:ext>
            </a:extLst>
          </p:cNvPr>
          <p:cNvSpPr/>
          <p:nvPr/>
        </p:nvSpPr>
        <p:spPr>
          <a:xfrm>
            <a:off x="7235191" y="1062989"/>
            <a:ext cx="1405889" cy="3593675"/>
          </a:xfrm>
          <a:prstGeom prst="rect">
            <a:avLst/>
          </a:prstGeom>
          <a:solidFill>
            <a:srgbClr val="F5F4F2"/>
          </a:solidFill>
          <a:ln>
            <a:solidFill>
              <a:srgbClr val="E2D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43BE45-FDF6-80AA-3A23-2CD30FE3A5C0}"/>
              </a:ext>
            </a:extLst>
          </p:cNvPr>
          <p:cNvSpPr/>
          <p:nvPr/>
        </p:nvSpPr>
        <p:spPr>
          <a:xfrm>
            <a:off x="7235190" y="1062988"/>
            <a:ext cx="45719" cy="3593673"/>
          </a:xfrm>
          <a:prstGeom prst="rect">
            <a:avLst/>
          </a:prstGeom>
          <a:solidFill>
            <a:srgbClr val="6C95B9"/>
          </a:solidFill>
          <a:ln>
            <a:solidFill>
              <a:srgbClr val="6C95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13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15C24E-978A-05DD-7CF2-AE7E23C8424A}"/>
              </a:ext>
            </a:extLst>
          </p:cNvPr>
          <p:cNvSpPr txBox="1"/>
          <p:nvPr/>
        </p:nvSpPr>
        <p:spPr>
          <a:xfrm>
            <a:off x="7344919" y="1145286"/>
            <a:ext cx="1213865" cy="342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6C95B9"/>
                </a:solidFill>
              </a:rPr>
              <a:t>5. </a:t>
            </a:r>
            <a:r>
              <a:rPr sz="1400" b="1" dirty="0">
                <a:solidFill>
                  <a:srgbClr val="6C95B9"/>
                </a:solidFill>
              </a:rPr>
              <a:t>Case studies</a:t>
            </a:r>
          </a:p>
          <a:p>
            <a:pPr>
              <a:spcBef>
                <a:spcPts val="225"/>
              </a:spcBef>
            </a:pPr>
            <a:r>
              <a:rPr sz="1200" dirty="0">
                <a:solidFill>
                  <a:srgbClr val="2D2D2D"/>
                </a:solidFill>
              </a:rPr>
              <a:t>Davos, Jackson Hole, Isle of Skye, Key West</a:t>
            </a: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How are other seasonal economies addressing the housing crisis?</a:t>
            </a:r>
          </a:p>
          <a:p>
            <a:pPr>
              <a:spcBef>
                <a:spcPts val="225"/>
              </a:spcBef>
            </a:pPr>
            <a:endParaRPr lang="en-US" sz="1200" dirty="0">
              <a:solidFill>
                <a:srgbClr val="2D2D2D"/>
              </a:solidFill>
            </a:endParaRPr>
          </a:p>
          <a:p>
            <a:pPr>
              <a:spcBef>
                <a:spcPts val="225"/>
              </a:spcBef>
            </a:pPr>
            <a:r>
              <a:rPr lang="en-US" sz="1200" dirty="0">
                <a:solidFill>
                  <a:srgbClr val="2D2D2D"/>
                </a:solidFill>
              </a:rPr>
              <a:t>What can Nantucket learn from them?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C2311022-D00D-E087-A0E1-BB9B46B9E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Design: 5 components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83CC48-EFEB-67AD-A3CF-542EA71D3803}"/>
              </a:ext>
            </a:extLst>
          </p:cNvPr>
          <p:cNvSpPr txBox="1"/>
          <p:nvPr/>
        </p:nvSpPr>
        <p:spPr>
          <a:xfrm>
            <a:off x="302152" y="4841328"/>
            <a:ext cx="1941429" cy="178895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  <a:latin typeface="Aptos"/>
              </a:rPr>
              <a:t>Nantucket Workforce Housing Study | EBP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D584454-11ED-F35B-4202-C0A431DDE406}"/>
              </a:ext>
            </a:extLst>
          </p:cNvPr>
          <p:cNvSpPr/>
          <p:nvPr/>
        </p:nvSpPr>
        <p:spPr>
          <a:xfrm>
            <a:off x="3779266" y="838097"/>
            <a:ext cx="1585468" cy="404345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9439F00-48CD-1C95-1509-0485F801DA07}"/>
              </a:ext>
            </a:extLst>
          </p:cNvPr>
          <p:cNvSpPr/>
          <p:nvPr/>
        </p:nvSpPr>
        <p:spPr>
          <a:xfrm>
            <a:off x="5456346" y="844863"/>
            <a:ext cx="1585468" cy="404345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FEB27BA-E07E-74C3-F0E7-BDA92692CD78}"/>
              </a:ext>
            </a:extLst>
          </p:cNvPr>
          <p:cNvSpPr/>
          <p:nvPr/>
        </p:nvSpPr>
        <p:spPr>
          <a:xfrm>
            <a:off x="7140449" y="838097"/>
            <a:ext cx="1585468" cy="404345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78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60EEE-F255-4F8B-2A2F-7BE57EEC1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A4E31B-203E-74BB-BAF8-F53911B9AB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Survey Results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6219772-C734-2CFE-4843-E67C709D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2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F8827FB-6FAB-B273-F06D-6AB1C892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18D4-995C-4011-9884-2831A98FA607}" type="datetime1">
              <a:rPr lang="en-US" smtClean="0"/>
              <a:t>8/28/2026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853219-A34B-0A25-1D56-24E28012E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F046-077E-4D93-933D-6B41CB4D567C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07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6246" y="1071915"/>
            <a:ext cx="408959" cy="37119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100" b="1">
                <a:solidFill>
                  <a:srgbClr val="B1232E"/>
                </a:solidFill>
              </a:rPr>
              <a:t>72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4200" y="1401098"/>
            <a:ext cx="1313053" cy="23589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survey responses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0552" y="1071915"/>
            <a:ext cx="782458" cy="37119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100" b="1">
                <a:solidFill>
                  <a:srgbClr val="B1232E"/>
                </a:solidFill>
              </a:rPr>
              <a:t>1,538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5681" y="1401098"/>
            <a:ext cx="1712200" cy="42979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peak-season </a:t>
            </a:r>
            <a:endParaRPr lang="en-US" sz="1200" dirty="0">
              <a:solidFill>
                <a:srgbClr val="2D2D2D"/>
              </a:solidFill>
            </a:endParaRPr>
          </a:p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employees represented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99508" y="1071915"/>
            <a:ext cx="647806" cy="37119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100" b="1">
                <a:solidFill>
                  <a:srgbClr val="B1232E"/>
                </a:solidFill>
              </a:rPr>
              <a:t>68%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22992" y="1401098"/>
            <a:ext cx="1200842" cy="42979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provide some </a:t>
            </a:r>
            <a:endParaRPr lang="en-US" sz="1200" dirty="0">
              <a:solidFill>
                <a:srgbClr val="2D2D2D"/>
              </a:solidFill>
            </a:endParaRPr>
          </a:p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housing support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1138" y="1071915"/>
            <a:ext cx="647806" cy="37119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100" b="1">
                <a:solidFill>
                  <a:srgbClr val="B1232E"/>
                </a:solidFill>
              </a:rPr>
              <a:t>64%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89549" y="1401098"/>
            <a:ext cx="1490986" cy="42979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lost or declined </a:t>
            </a:r>
            <a:endParaRPr lang="en-US" sz="1200" dirty="0">
              <a:solidFill>
                <a:srgbClr val="2D2D2D"/>
              </a:solidFill>
            </a:endParaRPr>
          </a:p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hires due to housing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22768" y="1071915"/>
            <a:ext cx="647806" cy="37119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2100" b="1">
                <a:solidFill>
                  <a:srgbClr val="B1232E"/>
                </a:solidFill>
              </a:rPr>
              <a:t>72%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13577" y="1401098"/>
            <a:ext cx="1066190" cy="42979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expect needs </a:t>
            </a:r>
            <a:endParaRPr lang="en-US" sz="1200" dirty="0">
              <a:solidFill>
                <a:srgbClr val="2D2D2D"/>
              </a:solidFill>
            </a:endParaRPr>
          </a:p>
          <a:p>
            <a:pPr algn="ctr">
              <a:lnSpc>
                <a:spcPct val="105000"/>
              </a:lnSpc>
            </a:pPr>
            <a:r>
              <a:rPr sz="1200" dirty="0">
                <a:solidFill>
                  <a:srgbClr val="2D2D2D"/>
                </a:solidFill>
              </a:rPr>
              <a:t>to increase</a:t>
            </a:r>
          </a:p>
        </p:txBody>
      </p:sp>
      <p:graphicFrame>
        <p:nvGraphicFramePr>
          <p:cNvPr id="17" name="Char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355703"/>
              </p:ext>
            </p:extLst>
          </p:nvPr>
        </p:nvGraphicFramePr>
        <p:xfrm>
          <a:off x="634731" y="2400222"/>
          <a:ext cx="7545035" cy="2331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itle 17">
            <a:extLst>
              <a:ext uri="{FF2B5EF4-FFF2-40B4-BE49-F238E27FC236}">
                <a16:creationId xmlns:a16="http://schemas.microsoft.com/office/drawing/2014/main" id="{44055DDA-B795-79B7-BD03-EE88E71E5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79" y="411720"/>
            <a:ext cx="6910388" cy="792162"/>
          </a:xfrm>
        </p:spPr>
        <p:txBody>
          <a:bodyPr/>
          <a:lstStyle/>
          <a:p>
            <a:r>
              <a:rPr lang="en-US" dirty="0">
                <a:latin typeface="+mn-lt"/>
              </a:rPr>
              <a:t>Survey 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37C820-DB0D-24BD-ACCD-2C048EF558B8}"/>
              </a:ext>
            </a:extLst>
          </p:cNvPr>
          <p:cNvSpPr txBox="1"/>
          <p:nvPr/>
        </p:nvSpPr>
        <p:spPr>
          <a:xfrm>
            <a:off x="968958" y="2107963"/>
            <a:ext cx="4953920" cy="23589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1200" dirty="0">
                <a:solidFill>
                  <a:srgbClr val="2D2D2D"/>
                </a:solidFill>
              </a:rPr>
              <a:t>What housing benefits/supports do surveyed employers currently offer?</a:t>
            </a:r>
            <a:endParaRPr sz="1200" dirty="0">
              <a:solidFill>
                <a:srgbClr val="2D2D2D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B72969-401A-ACA2-083F-9868CAC95528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>
                <a:solidFill>
                  <a:srgbClr val="A39795"/>
                </a:solidFill>
              </a:rPr>
              <a:t>Nantucket Workforce Housing Study | EBP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-Rectangle-5-1">
            <a:extLst>
              <a:ext uri="{FF2B5EF4-FFF2-40B4-BE49-F238E27FC236}">
                <a16:creationId xmlns:a16="http://schemas.microsoft.com/office/drawing/2014/main" id="{9134A196-102B-4FFD-962F-8C6B2499597E}"/>
              </a:ext>
            </a:extLst>
          </p:cNvPr>
          <p:cNvSpPr>
            <a:spLocks noGrp="1"/>
          </p:cNvSpPr>
          <p:nvPr/>
        </p:nvSpPr>
        <p:spPr>
          <a:xfrm>
            <a:off x="295252" y="2397555"/>
            <a:ext cx="2676549" cy="2228850"/>
          </a:xfrm>
          <a:prstGeom prst="roundRect">
            <a:avLst>
              <a:gd name="adj" fmla="val 2564"/>
            </a:avLst>
          </a:prstGeom>
          <a:solidFill>
            <a:srgbClr val="F2F2F2"/>
          </a:solidFill>
        </p:spPr>
        <p:txBody>
          <a:bodyPr/>
          <a:lstStyle/>
          <a:p>
            <a:endParaRPr lang="en-US" sz="1013">
              <a:latin typeface="+mj-lt"/>
            </a:endParaRPr>
          </a:p>
        </p:txBody>
      </p:sp>
      <p:sp>
        <p:nvSpPr>
          <p:cNvPr id="2" name="Rounded-Rectangle-6-2">
            <a:extLst>
              <a:ext uri="{FF2B5EF4-FFF2-40B4-BE49-F238E27FC236}">
                <a16:creationId xmlns:a16="http://schemas.microsoft.com/office/drawing/2014/main" id="{4E7E70A1-585F-4F8B-A56D-55F389AF9240}"/>
              </a:ext>
            </a:extLst>
          </p:cNvPr>
          <p:cNvSpPr>
            <a:spLocks noGrp="1"/>
          </p:cNvSpPr>
          <p:nvPr/>
        </p:nvSpPr>
        <p:spPr>
          <a:xfrm>
            <a:off x="3233763" y="2397555"/>
            <a:ext cx="2676549" cy="2228850"/>
          </a:xfrm>
          <a:prstGeom prst="roundRect">
            <a:avLst>
              <a:gd name="adj" fmla="val 2564"/>
            </a:avLst>
          </a:prstGeom>
          <a:solidFill>
            <a:srgbClr val="F2F2F2"/>
          </a:solidFill>
        </p:spPr>
        <p:txBody>
          <a:bodyPr/>
          <a:lstStyle/>
          <a:p>
            <a:endParaRPr lang="en-US" sz="1013">
              <a:latin typeface="+mj-lt"/>
            </a:endParaRPr>
          </a:p>
        </p:txBody>
      </p:sp>
      <p:sp>
        <p:nvSpPr>
          <p:cNvPr id="3" name="Rounded-Rectangle-7-3">
            <a:extLst>
              <a:ext uri="{FF2B5EF4-FFF2-40B4-BE49-F238E27FC236}">
                <a16:creationId xmlns:a16="http://schemas.microsoft.com/office/drawing/2014/main" id="{1F4D8EC9-50E8-4FCB-97E9-44D6878287FE}"/>
              </a:ext>
            </a:extLst>
          </p:cNvPr>
          <p:cNvSpPr>
            <a:spLocks noGrp="1"/>
          </p:cNvSpPr>
          <p:nvPr/>
        </p:nvSpPr>
        <p:spPr>
          <a:xfrm>
            <a:off x="6174201" y="2397555"/>
            <a:ext cx="2676549" cy="2228850"/>
          </a:xfrm>
          <a:prstGeom prst="roundRect">
            <a:avLst>
              <a:gd name="adj" fmla="val 2564"/>
            </a:avLst>
          </a:prstGeom>
          <a:solidFill>
            <a:srgbClr val="F2F2F2"/>
          </a:solidFill>
        </p:spPr>
        <p:txBody>
          <a:bodyPr/>
          <a:lstStyle/>
          <a:p>
            <a:endParaRPr lang="en-US" sz="1013">
              <a:latin typeface="+mj-lt"/>
            </a:endParaRPr>
          </a:p>
        </p:txBody>
      </p:sp>
      <p:sp>
        <p:nvSpPr>
          <p:cNvPr id="4" name="Slide-Number-Placeholder-1-4">
            <a:extLst>
              <a:ext uri="{FF2B5EF4-FFF2-40B4-BE49-F238E27FC236}">
                <a16:creationId xmlns:a16="http://schemas.microsoft.com/office/drawing/2014/main" id="{0DAC5F34-0AB5-4F9C-934F-4E9838F9A6E1}"/>
              </a:ext>
            </a:extLst>
          </p:cNvPr>
          <p:cNvSpPr>
            <a:spLocks noGrp="1"/>
          </p:cNvSpPr>
          <p:nvPr/>
        </p:nvSpPr>
        <p:spPr>
          <a:xfrm>
            <a:off x="8459486" y="4709446"/>
            <a:ext cx="389192" cy="180951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750">
                <a:latin typeface="+mj-lt"/>
              </a:rPr>
              <a:t>5</a:t>
            </a:r>
          </a:p>
        </p:txBody>
      </p:sp>
      <p:sp>
        <p:nvSpPr>
          <p:cNvPr id="5" name="Title-2-5">
            <a:extLst>
              <a:ext uri="{FF2B5EF4-FFF2-40B4-BE49-F238E27FC236}">
                <a16:creationId xmlns:a16="http://schemas.microsoft.com/office/drawing/2014/main" id="{21A239B0-BAAD-47D7-A6D4-14F20B5E0F2C}"/>
              </a:ext>
            </a:extLst>
          </p:cNvPr>
          <p:cNvSpPr>
            <a:spLocks noGrp="1"/>
          </p:cNvSpPr>
          <p:nvPr/>
        </p:nvSpPr>
        <p:spPr>
          <a:xfrm>
            <a:off x="295252" y="517095"/>
            <a:ext cx="8553426" cy="78559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Employer-supported housing represents at least </a:t>
            </a:r>
            <a:endParaRPr lang="en-US" sz="2475" dirty="0">
              <a:solidFill>
                <a:srgbClr val="000000"/>
              </a:solidFill>
              <a:latin typeface="+mj-lt"/>
              <a:ea typeface="Helvetica Neue"/>
              <a:cs typeface="Helvetica Neue"/>
            </a:endParaRPr>
          </a:p>
          <a:p>
            <a:pPr algn="l">
              <a:lnSpc>
                <a:spcPct val="92000"/>
              </a:lnSpc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$91.9M </a:t>
            </a:r>
            <a:r>
              <a:rPr lang="en-US" sz="2475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annual</a:t>
            </a:r>
            <a:r>
              <a:rPr sz="2475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 cost</a:t>
            </a:r>
            <a:r>
              <a:rPr lang="en-US" sz="2475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 to Nantucket businesses</a:t>
            </a:r>
            <a:endParaRPr sz="2475" dirty="0">
              <a:solidFill>
                <a:srgbClr val="000000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6" name="Content-Placeholder-9-6">
            <a:extLst>
              <a:ext uri="{FF2B5EF4-FFF2-40B4-BE49-F238E27FC236}">
                <a16:creationId xmlns:a16="http://schemas.microsoft.com/office/drawing/2014/main" id="{8ED230FB-CDCC-49A2-84CF-76780EA302D7}"/>
              </a:ext>
            </a:extLst>
          </p:cNvPr>
          <p:cNvSpPr>
            <a:spLocks noGrp="1"/>
          </p:cNvSpPr>
          <p:nvPr/>
        </p:nvSpPr>
        <p:spPr>
          <a:xfrm>
            <a:off x="526782" y="3806089"/>
            <a:ext cx="2212205" cy="614363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/>
          <a:p>
            <a:pPr algn="l">
              <a:lnSpc>
                <a:spcPct val="105000"/>
              </a:lnSpc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38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Year-round employees on Nantucket</a:t>
            </a:r>
          </a:p>
        </p:txBody>
      </p:sp>
      <p:sp>
        <p:nvSpPr>
          <p:cNvPr id="7" name="Content-Placeholder-10-7">
            <a:extLst>
              <a:ext uri="{FF2B5EF4-FFF2-40B4-BE49-F238E27FC236}">
                <a16:creationId xmlns:a16="http://schemas.microsoft.com/office/drawing/2014/main" id="{DA6C58E7-2F47-46A7-81D8-EE5CA0220CD2}"/>
              </a:ext>
            </a:extLst>
          </p:cNvPr>
          <p:cNvSpPr>
            <a:spLocks noGrp="1"/>
          </p:cNvSpPr>
          <p:nvPr/>
        </p:nvSpPr>
        <p:spPr>
          <a:xfrm>
            <a:off x="6406374" y="3806089"/>
            <a:ext cx="2212205" cy="614363"/>
          </a:xfrm>
          <a:prstGeom prst="rect">
            <a:avLst/>
          </a:prstGeom>
        </p:spPr>
        <p:txBody>
          <a:bodyPr lIns="68580" tIns="34290" rIns="68580" bIns="34290">
            <a:normAutofit lnSpcReduction="10000"/>
          </a:bodyPr>
          <a:lstStyle/>
          <a:p>
            <a:pPr algn="l">
              <a:lnSpc>
                <a:spcPct val="105000"/>
              </a:lnSpc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38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Median </a:t>
            </a:r>
            <a:r>
              <a:rPr lang="en-US" sz="1238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employer-owned or master-leased </a:t>
            </a:r>
            <a:r>
              <a:rPr sz="1238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housing cost per </a:t>
            </a:r>
            <a:r>
              <a:rPr lang="en-US" sz="1238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business </a:t>
            </a:r>
          </a:p>
        </p:txBody>
      </p:sp>
      <p:sp>
        <p:nvSpPr>
          <p:cNvPr id="8" name="Content-Placeholder-11-8">
            <a:extLst>
              <a:ext uri="{FF2B5EF4-FFF2-40B4-BE49-F238E27FC236}">
                <a16:creationId xmlns:a16="http://schemas.microsoft.com/office/drawing/2014/main" id="{3CC01784-7BFA-4432-B9F8-2FA4E524E43E}"/>
              </a:ext>
            </a:extLst>
          </p:cNvPr>
          <p:cNvSpPr>
            <a:spLocks noGrp="1"/>
          </p:cNvSpPr>
          <p:nvPr/>
        </p:nvSpPr>
        <p:spPr>
          <a:xfrm>
            <a:off x="3465935" y="3806089"/>
            <a:ext cx="2212205" cy="614363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/>
          <a:p>
            <a:pPr algn="l">
              <a:lnSpc>
                <a:spcPct val="105000"/>
              </a:lnSpc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38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Full-time employees represented in the survey</a:t>
            </a:r>
          </a:p>
        </p:txBody>
      </p:sp>
      <p:sp>
        <p:nvSpPr>
          <p:cNvPr id="9" name="Content-Placeholder-9-9">
            <a:extLst>
              <a:ext uri="{FF2B5EF4-FFF2-40B4-BE49-F238E27FC236}">
                <a16:creationId xmlns:a16="http://schemas.microsoft.com/office/drawing/2014/main" id="{7365CCC3-4BB1-49D6-B124-1FDAA7D86B01}"/>
              </a:ext>
            </a:extLst>
          </p:cNvPr>
          <p:cNvSpPr>
            <a:spLocks noGrp="1"/>
          </p:cNvSpPr>
          <p:nvPr/>
        </p:nvSpPr>
        <p:spPr>
          <a:xfrm>
            <a:off x="526781" y="2702379"/>
            <a:ext cx="2205062" cy="1019485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/>
          <a:p>
            <a:pPr algn="l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5,596</a:t>
            </a:r>
          </a:p>
        </p:txBody>
      </p:sp>
      <p:sp>
        <p:nvSpPr>
          <p:cNvPr id="10" name="Content-Placeholder-9-10">
            <a:extLst>
              <a:ext uri="{FF2B5EF4-FFF2-40B4-BE49-F238E27FC236}">
                <a16:creationId xmlns:a16="http://schemas.microsoft.com/office/drawing/2014/main" id="{1DFC44C4-A76F-4853-90CE-F8AA069B02E5}"/>
              </a:ext>
            </a:extLst>
          </p:cNvPr>
          <p:cNvSpPr>
            <a:spLocks noGrp="1"/>
          </p:cNvSpPr>
          <p:nvPr/>
        </p:nvSpPr>
        <p:spPr>
          <a:xfrm>
            <a:off x="3459719" y="2702379"/>
            <a:ext cx="2205062" cy="1019485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/>
          <a:p>
            <a:pPr algn="l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 dirty="0">
                <a:solidFill>
                  <a:srgbClr val="AF2832"/>
                </a:solidFill>
                <a:latin typeface="+mj-lt"/>
                <a:ea typeface="Helvetica Neue"/>
                <a:cs typeface="Helvetica Neue"/>
              </a:rPr>
              <a:t>607 · 11%</a:t>
            </a:r>
          </a:p>
        </p:txBody>
      </p:sp>
      <p:sp>
        <p:nvSpPr>
          <p:cNvPr id="11" name="Content-Placeholder-9-11">
            <a:extLst>
              <a:ext uri="{FF2B5EF4-FFF2-40B4-BE49-F238E27FC236}">
                <a16:creationId xmlns:a16="http://schemas.microsoft.com/office/drawing/2014/main" id="{A2EC87B7-8BF7-4E3F-85FA-E8318C63C5C4}"/>
              </a:ext>
            </a:extLst>
          </p:cNvPr>
          <p:cNvSpPr>
            <a:spLocks noGrp="1"/>
          </p:cNvSpPr>
          <p:nvPr/>
        </p:nvSpPr>
        <p:spPr>
          <a:xfrm>
            <a:off x="6421804" y="2702379"/>
            <a:ext cx="2205062" cy="1019485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/>
          <a:p>
            <a:pPr algn="l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$</a:t>
            </a:r>
            <a:r>
              <a:rPr lang="en-US" sz="2700" b="1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162,500</a:t>
            </a:r>
            <a:endParaRPr sz="2700" b="1" dirty="0">
              <a:solidFill>
                <a:srgbClr val="000000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12" name="Content-Placeholder-15-12">
            <a:extLst>
              <a:ext uri="{FF2B5EF4-FFF2-40B4-BE49-F238E27FC236}">
                <a16:creationId xmlns:a16="http://schemas.microsoft.com/office/drawing/2014/main" id="{27C3B81B-7CEF-49DE-8B13-EED3279ECCD3}"/>
              </a:ext>
            </a:extLst>
          </p:cNvPr>
          <p:cNvSpPr>
            <a:spLocks noGrp="1"/>
          </p:cNvSpPr>
          <p:nvPr/>
        </p:nvSpPr>
        <p:spPr>
          <a:xfrm>
            <a:off x="302152" y="1337411"/>
            <a:ext cx="8553426" cy="119957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l">
              <a:lnSpc>
                <a:spcPct val="100000"/>
              </a:lnSpc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dirty="0">
                <a:solidFill>
                  <a:srgbClr val="AF2832"/>
                </a:solidFill>
                <a:latin typeface="+mj-lt"/>
                <a:ea typeface="Helvetica Neue"/>
                <a:cs typeface="Helvetica Neue"/>
              </a:rPr>
              <a:t>A minimum island-wide estimate</a:t>
            </a:r>
          </a:p>
          <a:p>
            <a:pPr algn="l">
              <a:lnSpc>
                <a:spcPct val="112000"/>
              </a:lnSpc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00" dirty="0">
                <a:solidFill>
                  <a:srgbClr val="000000"/>
                </a:solidFill>
                <a:latin typeface="+mj-lt"/>
                <a:ea typeface="Helvetica Neue"/>
                <a:cs typeface="Helvetica Neue"/>
              </a:rPr>
              <a:t>Survey results were scaled across Nantucket’s 5,596 year-round employees. The estimate reflects employer costs for master-leased or employer-owned housing.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1E4D41-526D-8944-F519-5A768D471656}"/>
              </a:ext>
            </a:extLst>
          </p:cNvPr>
          <p:cNvSpPr txBox="1"/>
          <p:nvPr/>
        </p:nvSpPr>
        <p:spPr>
          <a:xfrm>
            <a:off x="302152" y="4841328"/>
            <a:ext cx="2036007" cy="173958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>
              <a:lnSpc>
                <a:spcPct val="105000"/>
              </a:lnSpc>
            </a:pPr>
            <a:r>
              <a:rPr sz="788" dirty="0">
                <a:solidFill>
                  <a:srgbClr val="A39795"/>
                </a:solidFill>
                <a:latin typeface="+mj-lt"/>
              </a:rPr>
              <a:t>Nantucket Workforce Housing Study | EBP</a:t>
            </a:r>
          </a:p>
        </p:txBody>
      </p:sp>
    </p:spTree>
    <p:extLst>
      <p:ext uri="{BB962C8B-B14F-4D97-AF65-F5344CB8AC3E}">
        <p14:creationId xmlns:p14="http://schemas.microsoft.com/office/powerpoint/2010/main" val="597730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EBP neu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4C188"/>
      </a:accent1>
      <a:accent2>
        <a:srgbClr val="305740"/>
      </a:accent2>
      <a:accent3>
        <a:srgbClr val="F1B64C"/>
      </a:accent3>
      <a:accent4>
        <a:srgbClr val="EE7238"/>
      </a:accent4>
      <a:accent5>
        <a:srgbClr val="78A5D5"/>
      </a:accent5>
      <a:accent6>
        <a:srgbClr val="004366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0" tIns="0" rIns="0" bIns="0"/>
      <a:lstStyle>
        <a:defPPr algn="l">
          <a:defRPr dirty="0" smtClean="0"/>
        </a:defPPr>
      </a:lstStyle>
    </a:txDef>
  </a:objectDefaults>
  <a:extraClrSchemeLst>
    <a:extraClrScheme>
      <a:clrScheme name="EBP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4C188"/>
        </a:accent1>
        <a:accent2>
          <a:srgbClr val="305740"/>
        </a:accent2>
        <a:accent3>
          <a:srgbClr val="F1B64C"/>
        </a:accent3>
        <a:accent4>
          <a:srgbClr val="EE7238"/>
        </a:accent4>
        <a:accent5>
          <a:srgbClr val="78A5D5"/>
        </a:accent5>
        <a:accent6>
          <a:srgbClr val="004366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EBP Rot">
      <a:srgbClr val="AF2832"/>
    </a:custClr>
    <a:custClr name="EBP Warm Grey">
      <a:srgbClr val="968782"/>
    </a:custClr>
    <a:custClr name="Hellgrau">
      <a:srgbClr val="F2F2F2"/>
    </a:custClr>
    <a:custClr name="Schwarz">
      <a:srgbClr val="000000"/>
    </a:custClr>
    <a:custClr name="Hellgrün">
      <a:srgbClr val="95C288"/>
    </a:custClr>
    <a:custClr name="Dunkelgrün">
      <a:srgbClr val="305740"/>
    </a:custClr>
    <a:custClr name="Gelb">
      <a:srgbClr val="F1B64D"/>
    </a:custClr>
    <a:custClr name="Orange">
      <a:srgbClr val="EE7339"/>
    </a:custClr>
    <a:custClr name="Hellblau">
      <a:srgbClr val="79A5D6"/>
    </a:custClr>
    <a:custClr name="Dunkelblau">
      <a:srgbClr val="004366"/>
    </a:custClr>
  </a:custClrLst>
  <a:extLst>
    <a:ext uri="{05A4C25C-085E-4340-85A3-A5531E510DB2}">
      <thm15:themeFamily xmlns:thm15="http://schemas.microsoft.com/office/thememl/2012/main" name="EBP US_PPT_Template" id="{0203E547-D275-4421-9D76-EAD496325396}" vid="{6A7C50BA-7FEB-4D61-A34C-75B81513076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C5FAE06366DE4CAA998B2EF0107E18" ma:contentTypeVersion="16" ma:contentTypeDescription="Ein neues Dokument erstellen." ma:contentTypeScope="" ma:versionID="0234ffc80e63b9d118e08838323083ec">
  <xsd:schema xmlns:xsd="http://www.w3.org/2001/XMLSchema" xmlns:xs="http://www.w3.org/2001/XMLSchema" xmlns:p="http://schemas.microsoft.com/office/2006/metadata/properties" xmlns:ns2="0be7f1ec-44f9-44a4-b29b-9fb45f2383bf" xmlns:ns3="5030d19a-f9ea-452a-b5ee-71965d705282" targetNamespace="http://schemas.microsoft.com/office/2006/metadata/properties" ma:root="true" ma:fieldsID="54e5ab1c8866d7071343f9b6308f28c5" ns2:_="" ns3:_="">
    <xsd:import namespace="0be7f1ec-44f9-44a4-b29b-9fb45f2383bf"/>
    <xsd:import namespace="5030d19a-f9ea-452a-b5ee-71965d7052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7f1ec-44f9-44a4-b29b-9fb45f2383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1483a60f-3d25-42ae-b010-69d7fed13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0d19a-f9ea-452a-b5ee-71965d70528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d507079-b9d2-41c4-87ce-a85c1d279ec5}" ma:internalName="TaxCatchAll" ma:showField="CatchAllData" ma:web="5030d19a-f9ea-452a-b5ee-71965d7052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30d19a-f9ea-452a-b5ee-71965d705282" xsi:nil="true"/>
    <lcf76f155ced4ddcb4097134ff3c332f xmlns="0be7f1ec-44f9-44a4-b29b-9fb45f2383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98F7101-7F33-464F-818A-5799B65830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3B98E8-199F-41D8-8426-4B9A196AA660}"/>
</file>

<file path=customXml/itemProps3.xml><?xml version="1.0" encoding="utf-8"?>
<ds:datastoreItem xmlns:ds="http://schemas.openxmlformats.org/officeDocument/2006/customXml" ds:itemID="{45D3562B-236A-4C28-AA22-27469353B217}">
  <ds:schemaRefs>
    <ds:schemaRef ds:uri="9a903cf6-a1bb-469c-8ec6-069130e1654e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e168d4e-f650-4b76-bafd-0826542b0a5c"/>
    <ds:schemaRef ds:uri="http://purl.org/dc/dcmitype/"/>
    <ds:schemaRef ds:uri="5030d19a-f9ea-452a-b5ee-71965d705282"/>
    <ds:schemaRef ds:uri="0be7f1ec-44f9-44a4-b29b-9fb45f2383bf"/>
  </ds:schemaRefs>
</ds:datastoreItem>
</file>

<file path=docMetadata/LabelInfo.xml><?xml version="1.0" encoding="utf-8"?>
<clbl:labelList xmlns:clbl="http://schemas.microsoft.com/office/2020/mipLabelMetadata">
  <clbl:label id="{b2e3a768-93a5-4171-8310-d2fda9465328}" enabled="0" method="" siteId="{b2e3a768-93a5-4171-8310-d2fda946532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EBP US PPT Template 2026</Template>
  <TotalTime>395</TotalTime>
  <Words>1689</Words>
  <Application>Microsoft Office PowerPoint</Application>
  <PresentationFormat>On-screen Show (16:9)</PresentationFormat>
  <Paragraphs>332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Times New Roman</vt:lpstr>
      <vt:lpstr>Office</vt:lpstr>
      <vt:lpstr>Nantucket Workforce Housing Study</vt:lpstr>
      <vt:lpstr>PowerPoint Presentation</vt:lpstr>
      <vt:lpstr>Introduction: Workforce Housing on Nantucket</vt:lpstr>
      <vt:lpstr>PowerPoint Presentation</vt:lpstr>
      <vt:lpstr>Study Design: 5 components</vt:lpstr>
      <vt:lpstr>Study Design: 5 components</vt:lpstr>
      <vt:lpstr>PowerPoint Presentation</vt:lpstr>
      <vt:lpstr>Survey Results</vt:lpstr>
      <vt:lpstr>PowerPoint Presentation</vt:lpstr>
      <vt:lpstr>Employer-supported housing ebbs and flows </vt:lpstr>
      <vt:lpstr>Businesses are bearing substantial costs</vt:lpstr>
      <vt:lpstr>Businesses are bearing substantial costs</vt:lpstr>
      <vt:lpstr>PowerPoint Presentation</vt:lpstr>
      <vt:lpstr>Interview Findings</vt:lpstr>
      <vt:lpstr>Theme 1: Businesses are now de facto property managers</vt:lpstr>
      <vt:lpstr>Theme 2: Ownership makes more business sense than leasing</vt:lpstr>
      <vt:lpstr>Theme 3: Housing costs detract from core business strategy </vt:lpstr>
      <vt:lpstr>PowerPoint Presentation</vt:lpstr>
      <vt:lpstr>Case Studies of Four Communities</vt:lpstr>
      <vt:lpstr>Davos, Switzerland</vt:lpstr>
      <vt:lpstr>Isle of Skye, Scotland</vt:lpstr>
      <vt:lpstr>Jackson Hole, Wyoming</vt:lpstr>
      <vt:lpstr>Key West, Florida</vt:lpstr>
      <vt:lpstr>Summary of Workforce Housing Interventions</vt:lpstr>
      <vt:lpstr>Summary of Workforce Housing Interventions</vt:lpstr>
      <vt:lpstr>Summary of Workforce Housing Interventions</vt:lpstr>
      <vt:lpstr>PowerPoint Presentation</vt:lpstr>
      <vt:lpstr>Key Takeaway 1: Workforce housing is essential economic infrastructure</vt:lpstr>
      <vt:lpstr>Key Takeaway 2: A durable strategy must combine multiple approaches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Haines</dc:creator>
  <cp:lastModifiedBy>Jane Haines</cp:lastModifiedBy>
  <cp:revision>2</cp:revision>
  <cp:lastPrinted>2026-06-09T15:16:55Z</cp:lastPrinted>
  <dcterms:created xsi:type="dcterms:W3CDTF">2026-08-18T14:15:57Z</dcterms:created>
  <dcterms:modified xsi:type="dcterms:W3CDTF">2026-08-28T16:16:07Z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0x01010033C5FAE06366DE4CAA998B2EF0107E18</vt:lpwstr>
  </property>
</Properties>
</file>